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6B15F-6C38-43A8-933F-46B941CA72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73CD78E-DCF2-437E-BAFA-2116D63568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“Each week, we volunteer our time to tutor, build relationships and have fun”, with the children of Park Place elementary. </a:t>
          </a:r>
        </a:p>
      </dgm:t>
    </dgm:pt>
    <dgm:pt modelId="{BF8DC5DB-2A2D-4F9F-AA01-039AF81BDFE8}" type="parTrans" cxnId="{75ADA44A-EEC4-4911-A825-492C09D9700B}">
      <dgm:prSet/>
      <dgm:spPr/>
      <dgm:t>
        <a:bodyPr/>
        <a:lstStyle/>
        <a:p>
          <a:endParaRPr lang="en-US"/>
        </a:p>
      </dgm:t>
    </dgm:pt>
    <dgm:pt modelId="{E3899140-FFBF-48EE-9A03-37C1CDA8E4BB}" type="sibTrans" cxnId="{75ADA44A-EEC4-4911-A825-492C09D9700B}">
      <dgm:prSet/>
      <dgm:spPr/>
      <dgm:t>
        <a:bodyPr/>
        <a:lstStyle/>
        <a:p>
          <a:endParaRPr lang="en-US"/>
        </a:p>
      </dgm:t>
    </dgm:pt>
    <dgm:pt modelId="{1DF14E71-8CBC-4911-9418-23F057CF56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Ignitenorfolk.com/</a:t>
          </a:r>
          <a:r>
            <a:rPr lang="en-US" dirty="0" err="1"/>
            <a:t>ignitementoring</a:t>
          </a:r>
          <a:r>
            <a:rPr lang="en-US" dirty="0"/>
            <a:t> </a:t>
          </a:r>
        </a:p>
      </dgm:t>
    </dgm:pt>
    <dgm:pt modelId="{0C862286-6EB8-46A4-9553-F2E3F3ADCBE3}" type="parTrans" cxnId="{4D92A7F5-1419-4906-A0A4-530ED8A50A4A}">
      <dgm:prSet/>
      <dgm:spPr/>
      <dgm:t>
        <a:bodyPr/>
        <a:lstStyle/>
        <a:p>
          <a:endParaRPr lang="en-US"/>
        </a:p>
      </dgm:t>
    </dgm:pt>
    <dgm:pt modelId="{39BF19AB-C550-47C4-ACB8-6E69B166C2CB}" type="sibTrans" cxnId="{4D92A7F5-1419-4906-A0A4-530ED8A50A4A}">
      <dgm:prSet/>
      <dgm:spPr/>
      <dgm:t>
        <a:bodyPr/>
        <a:lstStyle/>
        <a:p>
          <a:endParaRPr lang="en-US"/>
        </a:p>
      </dgm:t>
    </dgm:pt>
    <dgm:pt modelId="{A3BC2A12-26FC-44B5-8825-773E31DD287E}" type="pres">
      <dgm:prSet presAssocID="{CF46B15F-6C38-43A8-933F-46B941CA72F3}" presName="root" presStyleCnt="0">
        <dgm:presLayoutVars>
          <dgm:dir/>
          <dgm:resizeHandles val="exact"/>
        </dgm:presLayoutVars>
      </dgm:prSet>
      <dgm:spPr/>
    </dgm:pt>
    <dgm:pt modelId="{05FD3889-66F8-44D5-8C0F-4F85CF4CC858}" type="pres">
      <dgm:prSet presAssocID="{E73CD78E-DCF2-437E-BAFA-2116D6356827}" presName="compNode" presStyleCnt="0"/>
      <dgm:spPr/>
    </dgm:pt>
    <dgm:pt modelId="{EA9010FF-61E2-463A-A450-C7ED03C4EC6B}" type="pres">
      <dgm:prSet presAssocID="{E73CD78E-DCF2-437E-BAFA-2116D6356827}" presName="bgRect" presStyleLbl="bgShp" presStyleIdx="0" presStyleCnt="2"/>
      <dgm:spPr/>
    </dgm:pt>
    <dgm:pt modelId="{7A41570B-111B-4B24-B8FE-7D0B7B1AD27E}" type="pres">
      <dgm:prSet presAssocID="{E73CD78E-DCF2-437E-BAFA-2116D6356827}" presName="iconRect" presStyleLbl="node1" presStyleIdx="0" presStyleCnt="2" custLinFactNeighborX="-13406" custLinFactNeighborY="134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5973CCB-00FF-4A07-B308-DB3A0928828A}" type="pres">
      <dgm:prSet presAssocID="{E73CD78E-DCF2-437E-BAFA-2116D6356827}" presName="spaceRect" presStyleCnt="0"/>
      <dgm:spPr/>
    </dgm:pt>
    <dgm:pt modelId="{0C496D3C-102D-49C9-B645-3D6E451F1FB8}" type="pres">
      <dgm:prSet presAssocID="{E73CD78E-DCF2-437E-BAFA-2116D6356827}" presName="parTx" presStyleLbl="revTx" presStyleIdx="0" presStyleCnt="2">
        <dgm:presLayoutVars>
          <dgm:chMax val="0"/>
          <dgm:chPref val="0"/>
        </dgm:presLayoutVars>
      </dgm:prSet>
      <dgm:spPr/>
    </dgm:pt>
    <dgm:pt modelId="{EF15F079-9642-4886-9D5F-33724A436A06}" type="pres">
      <dgm:prSet presAssocID="{E3899140-FFBF-48EE-9A03-37C1CDA8E4BB}" presName="sibTrans" presStyleCnt="0"/>
      <dgm:spPr/>
    </dgm:pt>
    <dgm:pt modelId="{3FB4B294-DF04-47BE-816B-8A3EB9D35A0E}" type="pres">
      <dgm:prSet presAssocID="{1DF14E71-8CBC-4911-9418-23F057CF565F}" presName="compNode" presStyleCnt="0"/>
      <dgm:spPr/>
    </dgm:pt>
    <dgm:pt modelId="{70BD5A12-EEDD-4930-8074-DAA91B3C039E}" type="pres">
      <dgm:prSet presAssocID="{1DF14E71-8CBC-4911-9418-23F057CF565F}" presName="bgRect" presStyleLbl="bgShp" presStyleIdx="1" presStyleCnt="2"/>
      <dgm:spPr/>
    </dgm:pt>
    <dgm:pt modelId="{57115B1C-6B0A-4C28-B770-4B6D3A1347E2}" type="pres">
      <dgm:prSet presAssocID="{1DF14E71-8CBC-4911-9418-23F057CF565F}" presName="iconRect" presStyleLbl="node1" presStyleIdx="1" presStyleCnt="2" custFlipVert="0" custFlipHor="1" custScaleX="75421" custScaleY="46077" custLinFactX="300000" custLinFactY="66356" custLinFactNeighborX="339931" custLinFactNeighborY="100000"/>
      <dgm:spPr>
        <a:ln>
          <a:noFill/>
        </a:ln>
      </dgm:spPr>
      <dgm:extLst/>
    </dgm:pt>
    <dgm:pt modelId="{42289C68-BA0A-4B0C-83B6-78B1AD4B5612}" type="pres">
      <dgm:prSet presAssocID="{1DF14E71-8CBC-4911-9418-23F057CF565F}" presName="spaceRect" presStyleCnt="0"/>
      <dgm:spPr/>
    </dgm:pt>
    <dgm:pt modelId="{9616C522-FFCE-44B1-B7BB-8AAE04335993}" type="pres">
      <dgm:prSet presAssocID="{1DF14E71-8CBC-4911-9418-23F057CF565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5ADA44A-EEC4-4911-A825-492C09D9700B}" srcId="{CF46B15F-6C38-43A8-933F-46B941CA72F3}" destId="{E73CD78E-DCF2-437E-BAFA-2116D6356827}" srcOrd="0" destOrd="0" parTransId="{BF8DC5DB-2A2D-4F9F-AA01-039AF81BDFE8}" sibTransId="{E3899140-FFBF-48EE-9A03-37C1CDA8E4BB}"/>
    <dgm:cxn modelId="{B79CDD8E-0D1B-4486-B5C0-10FCB7D1A302}" type="presOf" srcId="{E73CD78E-DCF2-437E-BAFA-2116D6356827}" destId="{0C496D3C-102D-49C9-B645-3D6E451F1FB8}" srcOrd="0" destOrd="0" presId="urn:microsoft.com/office/officeart/2018/2/layout/IconVerticalSolidList"/>
    <dgm:cxn modelId="{A3E529CA-B81A-4083-9ED2-E0B88B4504DE}" type="presOf" srcId="{CF46B15F-6C38-43A8-933F-46B941CA72F3}" destId="{A3BC2A12-26FC-44B5-8825-773E31DD287E}" srcOrd="0" destOrd="0" presId="urn:microsoft.com/office/officeart/2018/2/layout/IconVerticalSolidList"/>
    <dgm:cxn modelId="{4B3442D1-F910-4F00-834D-A73192FD6FD3}" type="presOf" srcId="{1DF14E71-8CBC-4911-9418-23F057CF565F}" destId="{9616C522-FFCE-44B1-B7BB-8AAE04335993}" srcOrd="0" destOrd="0" presId="urn:microsoft.com/office/officeart/2018/2/layout/IconVerticalSolidList"/>
    <dgm:cxn modelId="{4D92A7F5-1419-4906-A0A4-530ED8A50A4A}" srcId="{CF46B15F-6C38-43A8-933F-46B941CA72F3}" destId="{1DF14E71-8CBC-4911-9418-23F057CF565F}" srcOrd="1" destOrd="0" parTransId="{0C862286-6EB8-46A4-9553-F2E3F3ADCBE3}" sibTransId="{39BF19AB-C550-47C4-ACB8-6E69B166C2CB}"/>
    <dgm:cxn modelId="{6F8442A1-2171-480E-8EC3-4E6E3D33518C}" type="presParOf" srcId="{A3BC2A12-26FC-44B5-8825-773E31DD287E}" destId="{05FD3889-66F8-44D5-8C0F-4F85CF4CC858}" srcOrd="0" destOrd="0" presId="urn:microsoft.com/office/officeart/2018/2/layout/IconVerticalSolidList"/>
    <dgm:cxn modelId="{8F7E63A1-067A-481C-8E1E-3297680B4E4A}" type="presParOf" srcId="{05FD3889-66F8-44D5-8C0F-4F85CF4CC858}" destId="{EA9010FF-61E2-463A-A450-C7ED03C4EC6B}" srcOrd="0" destOrd="0" presId="urn:microsoft.com/office/officeart/2018/2/layout/IconVerticalSolidList"/>
    <dgm:cxn modelId="{40B12690-1D0E-4B3D-96B0-7406EF0271ED}" type="presParOf" srcId="{05FD3889-66F8-44D5-8C0F-4F85CF4CC858}" destId="{7A41570B-111B-4B24-B8FE-7D0B7B1AD27E}" srcOrd="1" destOrd="0" presId="urn:microsoft.com/office/officeart/2018/2/layout/IconVerticalSolidList"/>
    <dgm:cxn modelId="{1ADCF7FF-6DD1-41CB-93AE-5BE996024035}" type="presParOf" srcId="{05FD3889-66F8-44D5-8C0F-4F85CF4CC858}" destId="{15973CCB-00FF-4A07-B308-DB3A0928828A}" srcOrd="2" destOrd="0" presId="urn:microsoft.com/office/officeart/2018/2/layout/IconVerticalSolidList"/>
    <dgm:cxn modelId="{40733E3A-6290-463D-9704-8F2036C47980}" type="presParOf" srcId="{05FD3889-66F8-44D5-8C0F-4F85CF4CC858}" destId="{0C496D3C-102D-49C9-B645-3D6E451F1FB8}" srcOrd="3" destOrd="0" presId="urn:microsoft.com/office/officeart/2018/2/layout/IconVerticalSolidList"/>
    <dgm:cxn modelId="{CDFE3E15-C5B3-4935-B7B1-66C138FC0E02}" type="presParOf" srcId="{A3BC2A12-26FC-44B5-8825-773E31DD287E}" destId="{EF15F079-9642-4886-9D5F-33724A436A06}" srcOrd="1" destOrd="0" presId="urn:microsoft.com/office/officeart/2018/2/layout/IconVerticalSolidList"/>
    <dgm:cxn modelId="{124B87C7-C902-4751-986E-24B326D6B310}" type="presParOf" srcId="{A3BC2A12-26FC-44B5-8825-773E31DD287E}" destId="{3FB4B294-DF04-47BE-816B-8A3EB9D35A0E}" srcOrd="2" destOrd="0" presId="urn:microsoft.com/office/officeart/2018/2/layout/IconVerticalSolidList"/>
    <dgm:cxn modelId="{2D37A86D-B6E2-4A25-9AB1-F6DC300EEBE4}" type="presParOf" srcId="{3FB4B294-DF04-47BE-816B-8A3EB9D35A0E}" destId="{70BD5A12-EEDD-4930-8074-DAA91B3C039E}" srcOrd="0" destOrd="0" presId="urn:microsoft.com/office/officeart/2018/2/layout/IconVerticalSolidList"/>
    <dgm:cxn modelId="{E9D2A9A4-5E8E-4A7F-B552-5AD9C707E9A3}" type="presParOf" srcId="{3FB4B294-DF04-47BE-816B-8A3EB9D35A0E}" destId="{57115B1C-6B0A-4C28-B770-4B6D3A1347E2}" srcOrd="1" destOrd="0" presId="urn:microsoft.com/office/officeart/2018/2/layout/IconVerticalSolidList"/>
    <dgm:cxn modelId="{BDF7B0D7-22B9-47FE-BA0B-7EB285F809BB}" type="presParOf" srcId="{3FB4B294-DF04-47BE-816B-8A3EB9D35A0E}" destId="{42289C68-BA0A-4B0C-83B6-78B1AD4B5612}" srcOrd="2" destOrd="0" presId="urn:microsoft.com/office/officeart/2018/2/layout/IconVerticalSolidList"/>
    <dgm:cxn modelId="{0EE52B4E-AE35-4F7F-8BBD-997697477749}" type="presParOf" srcId="{3FB4B294-DF04-47BE-816B-8A3EB9D35A0E}" destId="{9616C522-FFCE-44B1-B7BB-8AAE043359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AE278-51C3-4786-9FDB-6F404E8763C6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37AA8DA-C668-473E-92AD-4C239100494E}">
      <dgm:prSet/>
      <dgm:spPr/>
      <dgm:t>
        <a:bodyPr/>
        <a:lstStyle/>
        <a:p>
          <a:r>
            <a:rPr lang="en-US"/>
            <a:t>What needs to be improved:</a:t>
          </a:r>
        </a:p>
      </dgm:t>
    </dgm:pt>
    <dgm:pt modelId="{6D073F86-6102-4FF4-8021-C7E94B7D8331}" type="parTrans" cxnId="{F463B8E4-AF39-4E98-817F-A11C7CC1B937}">
      <dgm:prSet/>
      <dgm:spPr/>
      <dgm:t>
        <a:bodyPr/>
        <a:lstStyle/>
        <a:p>
          <a:endParaRPr lang="en-US"/>
        </a:p>
      </dgm:t>
    </dgm:pt>
    <dgm:pt modelId="{AD6F4628-9788-4D7E-91FD-D479C01DDA57}" type="sibTrans" cxnId="{F463B8E4-AF39-4E98-817F-A11C7CC1B937}">
      <dgm:prSet/>
      <dgm:spPr/>
      <dgm:t>
        <a:bodyPr/>
        <a:lstStyle/>
        <a:p>
          <a:endParaRPr lang="en-US"/>
        </a:p>
      </dgm:t>
    </dgm:pt>
    <dgm:pt modelId="{33FFF49A-C271-4BE9-9FC9-4AC7CD0CEECE}">
      <dgm:prSet/>
      <dgm:spPr/>
      <dgm:t>
        <a:bodyPr/>
        <a:lstStyle/>
        <a:p>
          <a:r>
            <a:rPr lang="en-US"/>
            <a:t>more meeting times and days</a:t>
          </a:r>
        </a:p>
      </dgm:t>
    </dgm:pt>
    <dgm:pt modelId="{07B804F7-0566-41E0-BAE9-8A4789F0C313}" type="parTrans" cxnId="{E466C194-AFA2-4CFE-B10E-D3E959A6777C}">
      <dgm:prSet/>
      <dgm:spPr/>
      <dgm:t>
        <a:bodyPr/>
        <a:lstStyle/>
        <a:p>
          <a:endParaRPr lang="en-US"/>
        </a:p>
      </dgm:t>
    </dgm:pt>
    <dgm:pt modelId="{CBADCC99-C507-45D0-9873-31EA2854B2A8}" type="sibTrans" cxnId="{E466C194-AFA2-4CFE-B10E-D3E959A6777C}">
      <dgm:prSet/>
      <dgm:spPr/>
      <dgm:t>
        <a:bodyPr/>
        <a:lstStyle/>
        <a:p>
          <a:endParaRPr lang="en-US"/>
        </a:p>
      </dgm:t>
    </dgm:pt>
    <dgm:pt modelId="{B2D05795-E04C-4669-A5A8-C92B4FE4A78F}">
      <dgm:prSet/>
      <dgm:spPr/>
      <dgm:t>
        <a:bodyPr/>
        <a:lstStyle/>
        <a:p>
          <a:r>
            <a:rPr lang="en-US"/>
            <a:t>more activities </a:t>
          </a:r>
        </a:p>
      </dgm:t>
    </dgm:pt>
    <dgm:pt modelId="{1C21C689-BF0D-43FB-8A78-CE7E0586157C}" type="parTrans" cxnId="{B2E76059-D18F-4602-8689-6001989629E9}">
      <dgm:prSet/>
      <dgm:spPr/>
      <dgm:t>
        <a:bodyPr/>
        <a:lstStyle/>
        <a:p>
          <a:endParaRPr lang="en-US"/>
        </a:p>
      </dgm:t>
    </dgm:pt>
    <dgm:pt modelId="{E51CF986-CD18-455A-B4B6-0E699C8E555B}" type="sibTrans" cxnId="{B2E76059-D18F-4602-8689-6001989629E9}">
      <dgm:prSet/>
      <dgm:spPr/>
      <dgm:t>
        <a:bodyPr/>
        <a:lstStyle/>
        <a:p>
          <a:endParaRPr lang="en-US"/>
        </a:p>
      </dgm:t>
    </dgm:pt>
    <dgm:pt modelId="{F4DF6092-70D4-4298-AE75-02BEBFB9D804}">
      <dgm:prSet/>
      <dgm:spPr/>
      <dgm:t>
        <a:bodyPr/>
        <a:lstStyle/>
        <a:p>
          <a:r>
            <a:rPr lang="en-US"/>
            <a:t>More provisions </a:t>
          </a:r>
        </a:p>
      </dgm:t>
    </dgm:pt>
    <dgm:pt modelId="{E2C625BB-5433-4B2B-8B1C-BD62E14397B0}" type="parTrans" cxnId="{6DCA8C1D-7E18-4167-9732-509BB3D03AC0}">
      <dgm:prSet/>
      <dgm:spPr/>
      <dgm:t>
        <a:bodyPr/>
        <a:lstStyle/>
        <a:p>
          <a:endParaRPr lang="en-US"/>
        </a:p>
      </dgm:t>
    </dgm:pt>
    <dgm:pt modelId="{9410C8FF-A055-43C0-BC1B-E8661AC80E68}" type="sibTrans" cxnId="{6DCA8C1D-7E18-4167-9732-509BB3D03AC0}">
      <dgm:prSet/>
      <dgm:spPr/>
      <dgm:t>
        <a:bodyPr/>
        <a:lstStyle/>
        <a:p>
          <a:endParaRPr lang="en-US"/>
        </a:p>
      </dgm:t>
    </dgm:pt>
    <dgm:pt modelId="{2AAF6498-1641-4222-B735-8A3D1EC6FFE8}" type="pres">
      <dgm:prSet presAssocID="{FC0AE278-51C3-4786-9FDB-6F404E8763C6}" presName="vert0" presStyleCnt="0">
        <dgm:presLayoutVars>
          <dgm:dir/>
          <dgm:animOne val="branch"/>
          <dgm:animLvl val="lvl"/>
        </dgm:presLayoutVars>
      </dgm:prSet>
      <dgm:spPr/>
    </dgm:pt>
    <dgm:pt modelId="{B7536CC2-F40C-4C5C-BAB4-0793A0D477B5}" type="pres">
      <dgm:prSet presAssocID="{B37AA8DA-C668-473E-92AD-4C239100494E}" presName="thickLine" presStyleLbl="alignNode1" presStyleIdx="0" presStyleCnt="1"/>
      <dgm:spPr/>
    </dgm:pt>
    <dgm:pt modelId="{D1EBA67F-6DF1-44CA-A64B-27A5D582A74B}" type="pres">
      <dgm:prSet presAssocID="{B37AA8DA-C668-473E-92AD-4C239100494E}" presName="horz1" presStyleCnt="0"/>
      <dgm:spPr/>
    </dgm:pt>
    <dgm:pt modelId="{3E99AD64-003C-4AC2-8162-D3B4D965CA1A}" type="pres">
      <dgm:prSet presAssocID="{B37AA8DA-C668-473E-92AD-4C239100494E}" presName="tx1" presStyleLbl="revTx" presStyleIdx="0" presStyleCnt="4"/>
      <dgm:spPr/>
    </dgm:pt>
    <dgm:pt modelId="{B5798340-FBA5-4317-9373-79DECC3F2996}" type="pres">
      <dgm:prSet presAssocID="{B37AA8DA-C668-473E-92AD-4C239100494E}" presName="vert1" presStyleCnt="0"/>
      <dgm:spPr/>
    </dgm:pt>
    <dgm:pt modelId="{90C32E51-CF85-44B3-BA8E-1EA4A3024A88}" type="pres">
      <dgm:prSet presAssocID="{33FFF49A-C271-4BE9-9FC9-4AC7CD0CEECE}" presName="vertSpace2a" presStyleCnt="0"/>
      <dgm:spPr/>
    </dgm:pt>
    <dgm:pt modelId="{E1BEFF24-B966-466B-8C04-9C863BDF69A4}" type="pres">
      <dgm:prSet presAssocID="{33FFF49A-C271-4BE9-9FC9-4AC7CD0CEECE}" presName="horz2" presStyleCnt="0"/>
      <dgm:spPr/>
    </dgm:pt>
    <dgm:pt modelId="{E7A097E8-42A4-4EB2-9412-BB5C174B9A0C}" type="pres">
      <dgm:prSet presAssocID="{33FFF49A-C271-4BE9-9FC9-4AC7CD0CEECE}" presName="horzSpace2" presStyleCnt="0"/>
      <dgm:spPr/>
    </dgm:pt>
    <dgm:pt modelId="{3F843AB8-8823-4699-9351-5BE48B1D198D}" type="pres">
      <dgm:prSet presAssocID="{33FFF49A-C271-4BE9-9FC9-4AC7CD0CEECE}" presName="tx2" presStyleLbl="revTx" presStyleIdx="1" presStyleCnt="4"/>
      <dgm:spPr/>
    </dgm:pt>
    <dgm:pt modelId="{485A7958-8E5D-4789-A976-09C707F6BF99}" type="pres">
      <dgm:prSet presAssocID="{33FFF49A-C271-4BE9-9FC9-4AC7CD0CEECE}" presName="vert2" presStyleCnt="0"/>
      <dgm:spPr/>
    </dgm:pt>
    <dgm:pt modelId="{54F7B340-FA0A-4DAB-81C3-2394869185AB}" type="pres">
      <dgm:prSet presAssocID="{33FFF49A-C271-4BE9-9FC9-4AC7CD0CEECE}" presName="thinLine2b" presStyleLbl="callout" presStyleIdx="0" presStyleCnt="3"/>
      <dgm:spPr/>
    </dgm:pt>
    <dgm:pt modelId="{0FD0366B-5D8C-4D5C-AB56-7D0A6FCDF026}" type="pres">
      <dgm:prSet presAssocID="{33FFF49A-C271-4BE9-9FC9-4AC7CD0CEECE}" presName="vertSpace2b" presStyleCnt="0"/>
      <dgm:spPr/>
    </dgm:pt>
    <dgm:pt modelId="{8F85E62E-C213-4889-B27D-D466AD711B49}" type="pres">
      <dgm:prSet presAssocID="{B2D05795-E04C-4669-A5A8-C92B4FE4A78F}" presName="horz2" presStyleCnt="0"/>
      <dgm:spPr/>
    </dgm:pt>
    <dgm:pt modelId="{1F869275-6145-4D4B-AF19-D7BF1FC6C87B}" type="pres">
      <dgm:prSet presAssocID="{B2D05795-E04C-4669-A5A8-C92B4FE4A78F}" presName="horzSpace2" presStyleCnt="0"/>
      <dgm:spPr/>
    </dgm:pt>
    <dgm:pt modelId="{BA22867C-C47B-4C8F-8878-FAD06C9C6257}" type="pres">
      <dgm:prSet presAssocID="{B2D05795-E04C-4669-A5A8-C92B4FE4A78F}" presName="tx2" presStyleLbl="revTx" presStyleIdx="2" presStyleCnt="4"/>
      <dgm:spPr/>
    </dgm:pt>
    <dgm:pt modelId="{552A1627-B060-43BC-AA5C-2D1689787C2B}" type="pres">
      <dgm:prSet presAssocID="{B2D05795-E04C-4669-A5A8-C92B4FE4A78F}" presName="vert2" presStyleCnt="0"/>
      <dgm:spPr/>
    </dgm:pt>
    <dgm:pt modelId="{EA611479-4577-437D-92E7-15C9C1395EB5}" type="pres">
      <dgm:prSet presAssocID="{B2D05795-E04C-4669-A5A8-C92B4FE4A78F}" presName="thinLine2b" presStyleLbl="callout" presStyleIdx="1" presStyleCnt="3"/>
      <dgm:spPr/>
    </dgm:pt>
    <dgm:pt modelId="{460C6573-B04F-4BF5-9B5A-A80FB634F2B2}" type="pres">
      <dgm:prSet presAssocID="{B2D05795-E04C-4669-A5A8-C92B4FE4A78F}" presName="vertSpace2b" presStyleCnt="0"/>
      <dgm:spPr/>
    </dgm:pt>
    <dgm:pt modelId="{5632DCCC-09D3-4615-8F21-250B99315679}" type="pres">
      <dgm:prSet presAssocID="{F4DF6092-70D4-4298-AE75-02BEBFB9D804}" presName="horz2" presStyleCnt="0"/>
      <dgm:spPr/>
    </dgm:pt>
    <dgm:pt modelId="{120CD7D4-EF82-4544-977E-CC805AC82E51}" type="pres">
      <dgm:prSet presAssocID="{F4DF6092-70D4-4298-AE75-02BEBFB9D804}" presName="horzSpace2" presStyleCnt="0"/>
      <dgm:spPr/>
    </dgm:pt>
    <dgm:pt modelId="{F29CBD2F-21DD-4FCB-9C06-7077FC9BA362}" type="pres">
      <dgm:prSet presAssocID="{F4DF6092-70D4-4298-AE75-02BEBFB9D804}" presName="tx2" presStyleLbl="revTx" presStyleIdx="3" presStyleCnt="4"/>
      <dgm:spPr/>
    </dgm:pt>
    <dgm:pt modelId="{79106E5C-3C98-422B-8060-36BBF0DFD871}" type="pres">
      <dgm:prSet presAssocID="{F4DF6092-70D4-4298-AE75-02BEBFB9D804}" presName="vert2" presStyleCnt="0"/>
      <dgm:spPr/>
    </dgm:pt>
    <dgm:pt modelId="{0B57A02F-6ACE-44E5-A170-48A6971B481A}" type="pres">
      <dgm:prSet presAssocID="{F4DF6092-70D4-4298-AE75-02BEBFB9D804}" presName="thinLine2b" presStyleLbl="callout" presStyleIdx="2" presStyleCnt="3"/>
      <dgm:spPr/>
    </dgm:pt>
    <dgm:pt modelId="{18DB8EA4-772D-4110-B4C2-DD4C0A65AB47}" type="pres">
      <dgm:prSet presAssocID="{F4DF6092-70D4-4298-AE75-02BEBFB9D804}" presName="vertSpace2b" presStyleCnt="0"/>
      <dgm:spPr/>
    </dgm:pt>
  </dgm:ptLst>
  <dgm:cxnLst>
    <dgm:cxn modelId="{6DCA8C1D-7E18-4167-9732-509BB3D03AC0}" srcId="{B37AA8DA-C668-473E-92AD-4C239100494E}" destId="{F4DF6092-70D4-4298-AE75-02BEBFB9D804}" srcOrd="2" destOrd="0" parTransId="{E2C625BB-5433-4B2B-8B1C-BD62E14397B0}" sibTransId="{9410C8FF-A055-43C0-BC1B-E8661AC80E68}"/>
    <dgm:cxn modelId="{0844D13F-D80E-42B6-91CD-E4A8B704359C}" type="presOf" srcId="{F4DF6092-70D4-4298-AE75-02BEBFB9D804}" destId="{F29CBD2F-21DD-4FCB-9C06-7077FC9BA362}" srcOrd="0" destOrd="0" presId="urn:microsoft.com/office/officeart/2008/layout/LinedList"/>
    <dgm:cxn modelId="{B2E76059-D18F-4602-8689-6001989629E9}" srcId="{B37AA8DA-C668-473E-92AD-4C239100494E}" destId="{B2D05795-E04C-4669-A5A8-C92B4FE4A78F}" srcOrd="1" destOrd="0" parTransId="{1C21C689-BF0D-43FB-8A78-CE7E0586157C}" sibTransId="{E51CF986-CD18-455A-B4B6-0E699C8E555B}"/>
    <dgm:cxn modelId="{E466C194-AFA2-4CFE-B10E-D3E959A6777C}" srcId="{B37AA8DA-C668-473E-92AD-4C239100494E}" destId="{33FFF49A-C271-4BE9-9FC9-4AC7CD0CEECE}" srcOrd="0" destOrd="0" parTransId="{07B804F7-0566-41E0-BAE9-8A4789F0C313}" sibTransId="{CBADCC99-C507-45D0-9873-31EA2854B2A8}"/>
    <dgm:cxn modelId="{4C735397-405C-466B-AB88-56054ED46236}" type="presOf" srcId="{B37AA8DA-C668-473E-92AD-4C239100494E}" destId="{3E99AD64-003C-4AC2-8162-D3B4D965CA1A}" srcOrd="0" destOrd="0" presId="urn:microsoft.com/office/officeart/2008/layout/LinedList"/>
    <dgm:cxn modelId="{6AC1BB9A-273C-4078-88A1-297085E1D418}" type="presOf" srcId="{33FFF49A-C271-4BE9-9FC9-4AC7CD0CEECE}" destId="{3F843AB8-8823-4699-9351-5BE48B1D198D}" srcOrd="0" destOrd="0" presId="urn:microsoft.com/office/officeart/2008/layout/LinedList"/>
    <dgm:cxn modelId="{A6B7B3BE-F8E1-4718-AF1A-511DA372602A}" type="presOf" srcId="{FC0AE278-51C3-4786-9FDB-6F404E8763C6}" destId="{2AAF6498-1641-4222-B735-8A3D1EC6FFE8}" srcOrd="0" destOrd="0" presId="urn:microsoft.com/office/officeart/2008/layout/LinedList"/>
    <dgm:cxn modelId="{F463B8E4-AF39-4E98-817F-A11C7CC1B937}" srcId="{FC0AE278-51C3-4786-9FDB-6F404E8763C6}" destId="{B37AA8DA-C668-473E-92AD-4C239100494E}" srcOrd="0" destOrd="0" parTransId="{6D073F86-6102-4FF4-8021-C7E94B7D8331}" sibTransId="{AD6F4628-9788-4D7E-91FD-D479C01DDA57}"/>
    <dgm:cxn modelId="{D142FCEA-BD00-49C5-BD70-F2E783336BE5}" type="presOf" srcId="{B2D05795-E04C-4669-A5A8-C92B4FE4A78F}" destId="{BA22867C-C47B-4C8F-8878-FAD06C9C6257}" srcOrd="0" destOrd="0" presId="urn:microsoft.com/office/officeart/2008/layout/LinedList"/>
    <dgm:cxn modelId="{E69B419B-5957-4EBB-82D7-9732358D0CA4}" type="presParOf" srcId="{2AAF6498-1641-4222-B735-8A3D1EC6FFE8}" destId="{B7536CC2-F40C-4C5C-BAB4-0793A0D477B5}" srcOrd="0" destOrd="0" presId="urn:microsoft.com/office/officeart/2008/layout/LinedList"/>
    <dgm:cxn modelId="{FAC575D0-5CE3-4603-8381-DBAB1240FD20}" type="presParOf" srcId="{2AAF6498-1641-4222-B735-8A3D1EC6FFE8}" destId="{D1EBA67F-6DF1-44CA-A64B-27A5D582A74B}" srcOrd="1" destOrd="0" presId="urn:microsoft.com/office/officeart/2008/layout/LinedList"/>
    <dgm:cxn modelId="{00AE98B5-BF81-4255-9875-0DDCB959E244}" type="presParOf" srcId="{D1EBA67F-6DF1-44CA-A64B-27A5D582A74B}" destId="{3E99AD64-003C-4AC2-8162-D3B4D965CA1A}" srcOrd="0" destOrd="0" presId="urn:microsoft.com/office/officeart/2008/layout/LinedList"/>
    <dgm:cxn modelId="{2C3F129B-7333-4580-8109-12CFFB24B0AD}" type="presParOf" srcId="{D1EBA67F-6DF1-44CA-A64B-27A5D582A74B}" destId="{B5798340-FBA5-4317-9373-79DECC3F2996}" srcOrd="1" destOrd="0" presId="urn:microsoft.com/office/officeart/2008/layout/LinedList"/>
    <dgm:cxn modelId="{73827ACE-13AF-4C74-94AB-107A71F979FB}" type="presParOf" srcId="{B5798340-FBA5-4317-9373-79DECC3F2996}" destId="{90C32E51-CF85-44B3-BA8E-1EA4A3024A88}" srcOrd="0" destOrd="0" presId="urn:microsoft.com/office/officeart/2008/layout/LinedList"/>
    <dgm:cxn modelId="{300DFF19-6987-4E00-92B7-4A459350F72A}" type="presParOf" srcId="{B5798340-FBA5-4317-9373-79DECC3F2996}" destId="{E1BEFF24-B966-466B-8C04-9C863BDF69A4}" srcOrd="1" destOrd="0" presId="urn:microsoft.com/office/officeart/2008/layout/LinedList"/>
    <dgm:cxn modelId="{18570032-2911-48B9-80C6-709F6E59979C}" type="presParOf" srcId="{E1BEFF24-B966-466B-8C04-9C863BDF69A4}" destId="{E7A097E8-42A4-4EB2-9412-BB5C174B9A0C}" srcOrd="0" destOrd="0" presId="urn:microsoft.com/office/officeart/2008/layout/LinedList"/>
    <dgm:cxn modelId="{58B02822-7F4B-4388-AE3B-0103D4811B77}" type="presParOf" srcId="{E1BEFF24-B966-466B-8C04-9C863BDF69A4}" destId="{3F843AB8-8823-4699-9351-5BE48B1D198D}" srcOrd="1" destOrd="0" presId="urn:microsoft.com/office/officeart/2008/layout/LinedList"/>
    <dgm:cxn modelId="{BD590832-96E0-4384-ACAC-183FBE4DF58C}" type="presParOf" srcId="{E1BEFF24-B966-466B-8C04-9C863BDF69A4}" destId="{485A7958-8E5D-4789-A976-09C707F6BF99}" srcOrd="2" destOrd="0" presId="urn:microsoft.com/office/officeart/2008/layout/LinedList"/>
    <dgm:cxn modelId="{1D05004A-4306-429D-A16C-F2D06B476ECF}" type="presParOf" srcId="{B5798340-FBA5-4317-9373-79DECC3F2996}" destId="{54F7B340-FA0A-4DAB-81C3-2394869185AB}" srcOrd="2" destOrd="0" presId="urn:microsoft.com/office/officeart/2008/layout/LinedList"/>
    <dgm:cxn modelId="{4DC2DAAC-F44A-4E1C-A4BA-CB486CD5B83A}" type="presParOf" srcId="{B5798340-FBA5-4317-9373-79DECC3F2996}" destId="{0FD0366B-5D8C-4D5C-AB56-7D0A6FCDF026}" srcOrd="3" destOrd="0" presId="urn:microsoft.com/office/officeart/2008/layout/LinedList"/>
    <dgm:cxn modelId="{88AFFBB9-176D-4167-9A9C-DB84D5008BA4}" type="presParOf" srcId="{B5798340-FBA5-4317-9373-79DECC3F2996}" destId="{8F85E62E-C213-4889-B27D-D466AD711B49}" srcOrd="4" destOrd="0" presId="urn:microsoft.com/office/officeart/2008/layout/LinedList"/>
    <dgm:cxn modelId="{8CE4D384-FBFC-45DE-881B-21E50604D5FB}" type="presParOf" srcId="{8F85E62E-C213-4889-B27D-D466AD711B49}" destId="{1F869275-6145-4D4B-AF19-D7BF1FC6C87B}" srcOrd="0" destOrd="0" presId="urn:microsoft.com/office/officeart/2008/layout/LinedList"/>
    <dgm:cxn modelId="{0B63314C-E659-4705-918C-9D9936EC67B3}" type="presParOf" srcId="{8F85E62E-C213-4889-B27D-D466AD711B49}" destId="{BA22867C-C47B-4C8F-8878-FAD06C9C6257}" srcOrd="1" destOrd="0" presId="urn:microsoft.com/office/officeart/2008/layout/LinedList"/>
    <dgm:cxn modelId="{DBB44352-E8E0-4692-BB10-0EB452595A87}" type="presParOf" srcId="{8F85E62E-C213-4889-B27D-D466AD711B49}" destId="{552A1627-B060-43BC-AA5C-2D1689787C2B}" srcOrd="2" destOrd="0" presId="urn:microsoft.com/office/officeart/2008/layout/LinedList"/>
    <dgm:cxn modelId="{1C288F67-9E73-4014-90EE-A1A3109B88DD}" type="presParOf" srcId="{B5798340-FBA5-4317-9373-79DECC3F2996}" destId="{EA611479-4577-437D-92E7-15C9C1395EB5}" srcOrd="5" destOrd="0" presId="urn:microsoft.com/office/officeart/2008/layout/LinedList"/>
    <dgm:cxn modelId="{403CDFD3-1CD8-4E48-89FA-AA6997BD31C9}" type="presParOf" srcId="{B5798340-FBA5-4317-9373-79DECC3F2996}" destId="{460C6573-B04F-4BF5-9B5A-A80FB634F2B2}" srcOrd="6" destOrd="0" presId="urn:microsoft.com/office/officeart/2008/layout/LinedList"/>
    <dgm:cxn modelId="{7552183A-9EC4-49F9-8EC5-3ECF74ECB196}" type="presParOf" srcId="{B5798340-FBA5-4317-9373-79DECC3F2996}" destId="{5632DCCC-09D3-4615-8F21-250B99315679}" srcOrd="7" destOrd="0" presId="urn:microsoft.com/office/officeart/2008/layout/LinedList"/>
    <dgm:cxn modelId="{77C7FE0C-19E4-439B-9717-0938F1AAE507}" type="presParOf" srcId="{5632DCCC-09D3-4615-8F21-250B99315679}" destId="{120CD7D4-EF82-4544-977E-CC805AC82E51}" srcOrd="0" destOrd="0" presId="urn:microsoft.com/office/officeart/2008/layout/LinedList"/>
    <dgm:cxn modelId="{12F495CB-9113-4374-877C-A421149FFB8C}" type="presParOf" srcId="{5632DCCC-09D3-4615-8F21-250B99315679}" destId="{F29CBD2F-21DD-4FCB-9C06-7077FC9BA362}" srcOrd="1" destOrd="0" presId="urn:microsoft.com/office/officeart/2008/layout/LinedList"/>
    <dgm:cxn modelId="{00718DD4-E030-4510-864C-EEA5D8E66F26}" type="presParOf" srcId="{5632DCCC-09D3-4615-8F21-250B99315679}" destId="{79106E5C-3C98-422B-8060-36BBF0DFD871}" srcOrd="2" destOrd="0" presId="urn:microsoft.com/office/officeart/2008/layout/LinedList"/>
    <dgm:cxn modelId="{7D9D551F-CBED-468B-9CCB-46799EAF5F32}" type="presParOf" srcId="{B5798340-FBA5-4317-9373-79DECC3F2996}" destId="{0B57A02F-6ACE-44E5-A170-48A6971B481A}" srcOrd="8" destOrd="0" presId="urn:microsoft.com/office/officeart/2008/layout/LinedList"/>
    <dgm:cxn modelId="{84785AFB-6B61-4511-AA20-373E5E9A27E5}" type="presParOf" srcId="{B5798340-FBA5-4317-9373-79DECC3F2996}" destId="{18DB8EA4-772D-4110-B4C2-DD4C0A65AB4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010FF-61E2-463A-A450-C7ED03C4EC6B}">
      <dsp:nvSpPr>
        <dsp:cNvPr id="0" name=""/>
        <dsp:cNvSpPr/>
      </dsp:nvSpPr>
      <dsp:spPr>
        <a:xfrm>
          <a:off x="0" y="826703"/>
          <a:ext cx="6403994" cy="1526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1570B-111B-4B24-B8FE-7D0B7B1AD27E}">
      <dsp:nvSpPr>
        <dsp:cNvPr id="0" name=""/>
        <dsp:cNvSpPr/>
      </dsp:nvSpPr>
      <dsp:spPr>
        <a:xfrm>
          <a:off x="349149" y="1282637"/>
          <a:ext cx="839422" cy="839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96D3C-102D-49C9-B645-3D6E451F1FB8}">
      <dsp:nvSpPr>
        <dsp:cNvPr id="0" name=""/>
        <dsp:cNvSpPr/>
      </dsp:nvSpPr>
      <dsp:spPr>
        <a:xfrm>
          <a:off x="1762787" y="826703"/>
          <a:ext cx="4641206" cy="152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25" tIns="161525" rIns="161525" bIns="1615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“Each week, we volunteer our time to tutor, build relationships and have fun”, with the children of Park Place elementary. </a:t>
          </a:r>
        </a:p>
      </dsp:txBody>
      <dsp:txXfrm>
        <a:off x="1762787" y="826703"/>
        <a:ext cx="4641206" cy="1526222"/>
      </dsp:txXfrm>
    </dsp:sp>
    <dsp:sp modelId="{70BD5A12-EEDD-4930-8074-DAA91B3C039E}">
      <dsp:nvSpPr>
        <dsp:cNvPr id="0" name=""/>
        <dsp:cNvSpPr/>
      </dsp:nvSpPr>
      <dsp:spPr>
        <a:xfrm>
          <a:off x="0" y="2734482"/>
          <a:ext cx="6403994" cy="1526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15B1C-6B0A-4C28-B770-4B6D3A1347E2}">
      <dsp:nvSpPr>
        <dsp:cNvPr id="0" name=""/>
        <dsp:cNvSpPr/>
      </dsp:nvSpPr>
      <dsp:spPr>
        <a:xfrm flipH="1">
          <a:off x="5770893" y="4700628"/>
          <a:ext cx="633100" cy="38678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6C522-FFCE-44B1-B7BB-8AAE04335993}">
      <dsp:nvSpPr>
        <dsp:cNvPr id="0" name=""/>
        <dsp:cNvSpPr/>
      </dsp:nvSpPr>
      <dsp:spPr>
        <a:xfrm>
          <a:off x="1762787" y="2734482"/>
          <a:ext cx="4641206" cy="152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25" tIns="161525" rIns="161525" bIns="1615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Ignitenorfolk.com/</a:t>
          </a:r>
          <a:r>
            <a:rPr lang="en-US" sz="1900" kern="1200" dirty="0" err="1"/>
            <a:t>ignitementoring</a:t>
          </a:r>
          <a:r>
            <a:rPr lang="en-US" sz="1900" kern="1200" dirty="0"/>
            <a:t> </a:t>
          </a:r>
        </a:p>
      </dsp:txBody>
      <dsp:txXfrm>
        <a:off x="1762787" y="2734482"/>
        <a:ext cx="4641206" cy="1526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36CC2-F40C-4C5C-BAB4-0793A0D477B5}">
      <dsp:nvSpPr>
        <dsp:cNvPr id="0" name=""/>
        <dsp:cNvSpPr/>
      </dsp:nvSpPr>
      <dsp:spPr>
        <a:xfrm>
          <a:off x="0" y="0"/>
          <a:ext cx="640399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9AD64-003C-4AC2-8162-D3B4D965CA1A}">
      <dsp:nvSpPr>
        <dsp:cNvPr id="0" name=""/>
        <dsp:cNvSpPr/>
      </dsp:nvSpPr>
      <dsp:spPr>
        <a:xfrm>
          <a:off x="0" y="0"/>
          <a:ext cx="1280798" cy="508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needs to be improved:</a:t>
          </a:r>
        </a:p>
      </dsp:txBody>
      <dsp:txXfrm>
        <a:off x="0" y="0"/>
        <a:ext cx="1280798" cy="5087409"/>
      </dsp:txXfrm>
    </dsp:sp>
    <dsp:sp modelId="{3F843AB8-8823-4699-9351-5BE48B1D198D}">
      <dsp:nvSpPr>
        <dsp:cNvPr id="0" name=""/>
        <dsp:cNvSpPr/>
      </dsp:nvSpPr>
      <dsp:spPr>
        <a:xfrm>
          <a:off x="1376858" y="79490"/>
          <a:ext cx="5027135" cy="1589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more meeting times and days</a:t>
          </a:r>
        </a:p>
      </dsp:txBody>
      <dsp:txXfrm>
        <a:off x="1376858" y="79490"/>
        <a:ext cx="5027135" cy="1589815"/>
      </dsp:txXfrm>
    </dsp:sp>
    <dsp:sp modelId="{54F7B340-FA0A-4DAB-81C3-2394869185AB}">
      <dsp:nvSpPr>
        <dsp:cNvPr id="0" name=""/>
        <dsp:cNvSpPr/>
      </dsp:nvSpPr>
      <dsp:spPr>
        <a:xfrm>
          <a:off x="1280798" y="1669306"/>
          <a:ext cx="51231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22867C-C47B-4C8F-8878-FAD06C9C6257}">
      <dsp:nvSpPr>
        <dsp:cNvPr id="0" name=""/>
        <dsp:cNvSpPr/>
      </dsp:nvSpPr>
      <dsp:spPr>
        <a:xfrm>
          <a:off x="1376858" y="1748796"/>
          <a:ext cx="5027135" cy="1589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more activities </a:t>
          </a:r>
        </a:p>
      </dsp:txBody>
      <dsp:txXfrm>
        <a:off x="1376858" y="1748796"/>
        <a:ext cx="5027135" cy="1589815"/>
      </dsp:txXfrm>
    </dsp:sp>
    <dsp:sp modelId="{EA611479-4577-437D-92E7-15C9C1395EB5}">
      <dsp:nvSpPr>
        <dsp:cNvPr id="0" name=""/>
        <dsp:cNvSpPr/>
      </dsp:nvSpPr>
      <dsp:spPr>
        <a:xfrm>
          <a:off x="1280798" y="3338612"/>
          <a:ext cx="51231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9CBD2F-21DD-4FCB-9C06-7077FC9BA362}">
      <dsp:nvSpPr>
        <dsp:cNvPr id="0" name=""/>
        <dsp:cNvSpPr/>
      </dsp:nvSpPr>
      <dsp:spPr>
        <a:xfrm>
          <a:off x="1376858" y="3418102"/>
          <a:ext cx="5027135" cy="1589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More provisions </a:t>
          </a:r>
        </a:p>
      </dsp:txBody>
      <dsp:txXfrm>
        <a:off x="1376858" y="3418102"/>
        <a:ext cx="5027135" cy="1589815"/>
      </dsp:txXfrm>
    </dsp:sp>
    <dsp:sp modelId="{0B57A02F-6ACE-44E5-A170-48A6971B481A}">
      <dsp:nvSpPr>
        <dsp:cNvPr id="0" name=""/>
        <dsp:cNvSpPr/>
      </dsp:nvSpPr>
      <dsp:spPr>
        <a:xfrm>
          <a:off x="1280798" y="5007918"/>
          <a:ext cx="51231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3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04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1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6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5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3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1F69-E4DE-4047-9878-F9597AD826C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52D1F-2AFD-47CA-BDCC-878A83D7F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2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helperhelper.com/login" TargetMode="External"/><Relationship Id="rId2" Type="http://schemas.openxmlformats.org/officeDocument/2006/relationships/hyperlink" Target="http://www.ignitenorfolk.com/ignitemento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BC20-E9BE-4264-BF66-2829DA79E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anchor="ctr">
            <a:normAutofit/>
          </a:bodyPr>
          <a:lstStyle/>
          <a:p>
            <a:r>
              <a:rPr lang="en-US" sz="5400" dirty="0"/>
              <a:t>IGNITE MENTORING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04F94-9B54-4E3B-8DF6-E86154C5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965200"/>
            <a:ext cx="3367361" cy="432964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Adedoyin Adeleke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840A608-84A3-4CEC-BE1B-7A9717769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7B84DB5-0A8D-419E-AE86-8602321D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10B53C-4645-458E-8BE8-FAF1D5E6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5DF8C6-1313-4FF1-B680-44925100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200"/>
              <a:t>Purpose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EEFE9A4-2135-4DE7-9EAD-B139B2584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87778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Internet">
            <a:extLst>
              <a:ext uri="{FF2B5EF4-FFF2-40B4-BE49-F238E27FC236}">
                <a16:creationId xmlns:a16="http://schemas.microsoft.com/office/drawing/2014/main" id="{14D63A15-0853-420C-A281-A8EFF2261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1901" y="4142599"/>
            <a:ext cx="1094099" cy="10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235ABC-219D-451F-BB25-E8E65A537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564DCF-EEFC-4F40-A7F6-9098ABB79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CB970-B98F-4900-B7F7-F0056F84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How to sign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C128F-DE80-402A-AC6D-A870F80E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 dirty="0"/>
              <a:t> helper linked to ODU</a:t>
            </a:r>
          </a:p>
          <a:p>
            <a:r>
              <a:rPr lang="en-US" sz="1600" dirty="0"/>
              <a:t> enter student email </a:t>
            </a:r>
          </a:p>
          <a:p>
            <a:r>
              <a:rPr lang="en-US" sz="1600" dirty="0"/>
              <a:t>Select volunteer work</a:t>
            </a:r>
          </a:p>
          <a:p>
            <a:r>
              <a:rPr lang="en-US" sz="1600" dirty="0"/>
              <a:t>Look out for reminder emails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30604-F631-4E7C-A47D-F9C21BB4F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0" t="4617" r="16163" b="5153"/>
          <a:stretch/>
        </p:blipFill>
        <p:spPr>
          <a:xfrm>
            <a:off x="4663438" y="1280925"/>
            <a:ext cx="737029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8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B892C-9BD7-460D-B3EE-AB7C87F47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0"/>
            <a:ext cx="465121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1354F-F6EC-4469-A5FA-C82D68AFE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7521575" y="2187576"/>
            <a:ext cx="6858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467FD-CC66-46AB-A669-2B00FAE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Transportation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&amp; meeting times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5CD1-916A-4581-805B-64622184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Every Thursday from 2:15 to 5 pm</a:t>
            </a:r>
          </a:p>
          <a:p>
            <a:r>
              <a:rPr lang="en-US" sz="2000" dirty="0"/>
              <a:t>Mentors gather at IGNITE church, then carpool to park place  </a:t>
            </a:r>
          </a:p>
          <a:p>
            <a:endParaRPr lang="en-US" sz="2000" dirty="0"/>
          </a:p>
        </p:txBody>
      </p:sp>
      <p:pic>
        <p:nvPicPr>
          <p:cNvPr id="5" name="Graphic 4" descr="Dance">
            <a:extLst>
              <a:ext uri="{FF2B5EF4-FFF2-40B4-BE49-F238E27FC236}">
                <a16:creationId xmlns:a16="http://schemas.microsoft.com/office/drawing/2014/main" id="{767A2909-1CA3-4E34-AF37-E45A39A35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3033" y="4195177"/>
            <a:ext cx="2178148" cy="21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9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7B84DB5-0A8D-419E-AE86-8602321D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310B53C-4645-458E-8BE8-FAF1D5E6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F0C73-62D8-40CB-9FE0-63F68973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200"/>
              <a:t>Proposal 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FB4FF22-C6D6-4E63-91AB-E7E84A8EB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644855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E27DE94B-C0F8-4BC3-9D27-72BCF71E7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9189" y="4333090"/>
            <a:ext cx="1686710" cy="168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6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80D4-725D-4402-B32C-590FBC21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cited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2B3A-E578-4EE5-8BF4-4A9718072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www.Ignitenorfolk.com/ignitementoring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https://app.helperhelper.com/login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676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IGNITE MENTORING </vt:lpstr>
      <vt:lpstr>Purpose </vt:lpstr>
      <vt:lpstr>How to sign up </vt:lpstr>
      <vt:lpstr>Transportation &amp; meeting times </vt:lpstr>
      <vt:lpstr>Proposal </vt:lpstr>
      <vt:lpstr>Work cited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IGNITE MENTORING</dc:title>
  <dc:creator>Adedoyin Adeleke</dc:creator>
  <cp:lastModifiedBy>Adedoyin Adeleke</cp:lastModifiedBy>
  <cp:revision>6</cp:revision>
  <dcterms:created xsi:type="dcterms:W3CDTF">2019-05-05T00:17:52Z</dcterms:created>
  <dcterms:modified xsi:type="dcterms:W3CDTF">2019-05-05T23:34:44Z</dcterms:modified>
</cp:coreProperties>
</file>