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19"/>
  </p:notesMasterIdLst>
  <p:sldIdLst>
    <p:sldId id="256" r:id="rId2"/>
    <p:sldId id="257" r:id="rId3"/>
    <p:sldId id="268" r:id="rId4"/>
    <p:sldId id="267" r:id="rId5"/>
    <p:sldId id="283" r:id="rId6"/>
    <p:sldId id="284" r:id="rId7"/>
    <p:sldId id="282" r:id="rId8"/>
    <p:sldId id="285" r:id="rId9"/>
    <p:sldId id="286" r:id="rId10"/>
    <p:sldId id="287" r:id="rId11"/>
    <p:sldId id="289" r:id="rId12"/>
    <p:sldId id="294" r:id="rId13"/>
    <p:sldId id="290" r:id="rId14"/>
    <p:sldId id="291" r:id="rId15"/>
    <p:sldId id="293" r:id="rId16"/>
    <p:sldId id="292" r:id="rId17"/>
    <p:sldId id="25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809" autoAdjust="0"/>
  </p:normalViewPr>
  <p:slideViewPr>
    <p:cSldViewPr>
      <p:cViewPr varScale="1">
        <p:scale>
          <a:sx n="62" d="100"/>
          <a:sy n="62" d="100"/>
        </p:scale>
        <p:origin x="2352" y="66"/>
      </p:cViewPr>
      <p:guideLst>
        <p:guide orient="horz" pos="2160"/>
        <p:guide pos="384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E903CA-9C27-4723-9C02-852BF2F2248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ECE0E75-AAF9-4D74-8CD9-35CA89F5E986}">
      <dgm:prSet/>
      <dgm:spPr/>
      <dgm:t>
        <a:bodyPr/>
        <a:lstStyle/>
        <a:p>
          <a:r>
            <a:rPr lang="en-US"/>
            <a:t>Characteristics of effective communication</a:t>
          </a:r>
        </a:p>
      </dgm:t>
    </dgm:pt>
    <dgm:pt modelId="{B3E6BD68-349C-4015-9397-1200AEA42526}" type="parTrans" cxnId="{E08F95D9-FAE5-4C31-9CDA-DF22D7540DA9}">
      <dgm:prSet/>
      <dgm:spPr/>
      <dgm:t>
        <a:bodyPr/>
        <a:lstStyle/>
        <a:p>
          <a:endParaRPr lang="en-US"/>
        </a:p>
      </dgm:t>
    </dgm:pt>
    <dgm:pt modelId="{DDE32602-BE26-4CE3-AD97-35BEB1E0BF1F}" type="sibTrans" cxnId="{E08F95D9-FAE5-4C31-9CDA-DF22D7540DA9}">
      <dgm:prSet/>
      <dgm:spPr/>
      <dgm:t>
        <a:bodyPr/>
        <a:lstStyle/>
        <a:p>
          <a:endParaRPr lang="en-US"/>
        </a:p>
      </dgm:t>
    </dgm:pt>
    <dgm:pt modelId="{D4DE0A9C-4396-4493-8FEE-D5A6A40EC6A1}">
      <dgm:prSet/>
      <dgm:spPr/>
      <dgm:t>
        <a:bodyPr/>
        <a:lstStyle/>
        <a:p>
          <a:r>
            <a:rPr lang="en-US"/>
            <a:t>Proofreading</a:t>
          </a:r>
        </a:p>
      </dgm:t>
    </dgm:pt>
    <dgm:pt modelId="{617CAA90-952D-46FE-9A64-7AFA286B203B}" type="parTrans" cxnId="{8FA6E502-8F33-4D24-B0B2-0598690929C2}">
      <dgm:prSet/>
      <dgm:spPr/>
      <dgm:t>
        <a:bodyPr/>
        <a:lstStyle/>
        <a:p>
          <a:endParaRPr lang="en-US"/>
        </a:p>
      </dgm:t>
    </dgm:pt>
    <dgm:pt modelId="{851BB73A-A34D-445F-A815-7F2E765D76F3}" type="sibTrans" cxnId="{8FA6E502-8F33-4D24-B0B2-0598690929C2}">
      <dgm:prSet/>
      <dgm:spPr/>
      <dgm:t>
        <a:bodyPr/>
        <a:lstStyle/>
        <a:p>
          <a:endParaRPr lang="en-US"/>
        </a:p>
      </dgm:t>
    </dgm:pt>
    <dgm:pt modelId="{7D704723-5450-4DDF-9A85-6726A4CB1D2C}">
      <dgm:prSet/>
      <dgm:spPr/>
      <dgm:t>
        <a:bodyPr/>
        <a:lstStyle/>
        <a:p>
          <a:r>
            <a:rPr lang="en-US"/>
            <a:t>Editing tips </a:t>
          </a:r>
        </a:p>
      </dgm:t>
    </dgm:pt>
    <dgm:pt modelId="{99348D3C-1498-4FC9-8547-AD199C44F9B2}" type="parTrans" cxnId="{E428E050-6696-4662-8D1D-589586C0C7C8}">
      <dgm:prSet/>
      <dgm:spPr/>
      <dgm:t>
        <a:bodyPr/>
        <a:lstStyle/>
        <a:p>
          <a:endParaRPr lang="en-US"/>
        </a:p>
      </dgm:t>
    </dgm:pt>
    <dgm:pt modelId="{115F8B2B-9FA4-4346-8BDB-F890BAC9CC2D}" type="sibTrans" cxnId="{E428E050-6696-4662-8D1D-589586C0C7C8}">
      <dgm:prSet/>
      <dgm:spPr/>
      <dgm:t>
        <a:bodyPr/>
        <a:lstStyle/>
        <a:p>
          <a:endParaRPr lang="en-US"/>
        </a:p>
      </dgm:t>
    </dgm:pt>
    <dgm:pt modelId="{50792158-460A-4BBD-BA28-C3D882CDEA24}" type="pres">
      <dgm:prSet presAssocID="{90E903CA-9C27-4723-9C02-852BF2F22489}" presName="linear" presStyleCnt="0">
        <dgm:presLayoutVars>
          <dgm:animLvl val="lvl"/>
          <dgm:resizeHandles val="exact"/>
        </dgm:presLayoutVars>
      </dgm:prSet>
      <dgm:spPr/>
    </dgm:pt>
    <dgm:pt modelId="{F17B0C7E-2A3E-4F73-AC97-B450CA014F0A}" type="pres">
      <dgm:prSet presAssocID="{1ECE0E75-AAF9-4D74-8CD9-35CA89F5E986}" presName="parentText" presStyleLbl="node1" presStyleIdx="0" presStyleCnt="3">
        <dgm:presLayoutVars>
          <dgm:chMax val="0"/>
          <dgm:bulletEnabled val="1"/>
        </dgm:presLayoutVars>
      </dgm:prSet>
      <dgm:spPr/>
    </dgm:pt>
    <dgm:pt modelId="{1AE0C233-2803-48E1-A622-FFA3DA342E6A}" type="pres">
      <dgm:prSet presAssocID="{DDE32602-BE26-4CE3-AD97-35BEB1E0BF1F}" presName="spacer" presStyleCnt="0"/>
      <dgm:spPr/>
    </dgm:pt>
    <dgm:pt modelId="{92C11AA6-E4E1-4E06-8C6C-1B3A58AEE6D3}" type="pres">
      <dgm:prSet presAssocID="{D4DE0A9C-4396-4493-8FEE-D5A6A40EC6A1}" presName="parentText" presStyleLbl="node1" presStyleIdx="1" presStyleCnt="3">
        <dgm:presLayoutVars>
          <dgm:chMax val="0"/>
          <dgm:bulletEnabled val="1"/>
        </dgm:presLayoutVars>
      </dgm:prSet>
      <dgm:spPr/>
    </dgm:pt>
    <dgm:pt modelId="{EC64BCD1-7524-4858-8B88-14F28D6A0FCE}" type="pres">
      <dgm:prSet presAssocID="{851BB73A-A34D-445F-A815-7F2E765D76F3}" presName="spacer" presStyleCnt="0"/>
      <dgm:spPr/>
    </dgm:pt>
    <dgm:pt modelId="{7336A0B5-A6F2-43AA-817D-A27D02A11264}" type="pres">
      <dgm:prSet presAssocID="{7D704723-5450-4DDF-9A85-6726A4CB1D2C}" presName="parentText" presStyleLbl="node1" presStyleIdx="2" presStyleCnt="3">
        <dgm:presLayoutVars>
          <dgm:chMax val="0"/>
          <dgm:bulletEnabled val="1"/>
        </dgm:presLayoutVars>
      </dgm:prSet>
      <dgm:spPr/>
    </dgm:pt>
  </dgm:ptLst>
  <dgm:cxnLst>
    <dgm:cxn modelId="{8FA6E502-8F33-4D24-B0B2-0598690929C2}" srcId="{90E903CA-9C27-4723-9C02-852BF2F22489}" destId="{D4DE0A9C-4396-4493-8FEE-D5A6A40EC6A1}" srcOrd="1" destOrd="0" parTransId="{617CAA90-952D-46FE-9A64-7AFA286B203B}" sibTransId="{851BB73A-A34D-445F-A815-7F2E765D76F3}"/>
    <dgm:cxn modelId="{F0A6AB0B-1A47-4FAE-BBC2-D56FAF0A67B0}" type="presOf" srcId="{7D704723-5450-4DDF-9A85-6726A4CB1D2C}" destId="{7336A0B5-A6F2-43AA-817D-A27D02A11264}" srcOrd="0" destOrd="0" presId="urn:microsoft.com/office/officeart/2005/8/layout/vList2"/>
    <dgm:cxn modelId="{2080AA41-8063-496D-8281-700BB9810A08}" type="presOf" srcId="{1ECE0E75-AAF9-4D74-8CD9-35CA89F5E986}" destId="{F17B0C7E-2A3E-4F73-AC97-B450CA014F0A}" srcOrd="0" destOrd="0" presId="urn:microsoft.com/office/officeart/2005/8/layout/vList2"/>
    <dgm:cxn modelId="{E428E050-6696-4662-8D1D-589586C0C7C8}" srcId="{90E903CA-9C27-4723-9C02-852BF2F22489}" destId="{7D704723-5450-4DDF-9A85-6726A4CB1D2C}" srcOrd="2" destOrd="0" parTransId="{99348D3C-1498-4FC9-8547-AD199C44F9B2}" sibTransId="{115F8B2B-9FA4-4346-8BDB-F890BAC9CC2D}"/>
    <dgm:cxn modelId="{0B77BA57-1A54-4DEB-8DD2-DFC33C68E33C}" type="presOf" srcId="{D4DE0A9C-4396-4493-8FEE-D5A6A40EC6A1}" destId="{92C11AA6-E4E1-4E06-8C6C-1B3A58AEE6D3}" srcOrd="0" destOrd="0" presId="urn:microsoft.com/office/officeart/2005/8/layout/vList2"/>
    <dgm:cxn modelId="{934DF5BB-62FD-4D79-99F4-86ADB42606D5}" type="presOf" srcId="{90E903CA-9C27-4723-9C02-852BF2F22489}" destId="{50792158-460A-4BBD-BA28-C3D882CDEA24}" srcOrd="0" destOrd="0" presId="urn:microsoft.com/office/officeart/2005/8/layout/vList2"/>
    <dgm:cxn modelId="{E08F95D9-FAE5-4C31-9CDA-DF22D7540DA9}" srcId="{90E903CA-9C27-4723-9C02-852BF2F22489}" destId="{1ECE0E75-AAF9-4D74-8CD9-35CA89F5E986}" srcOrd="0" destOrd="0" parTransId="{B3E6BD68-349C-4015-9397-1200AEA42526}" sibTransId="{DDE32602-BE26-4CE3-AD97-35BEB1E0BF1F}"/>
    <dgm:cxn modelId="{3B808FE6-2508-4F43-A6C0-A5E84A52BC19}" type="presParOf" srcId="{50792158-460A-4BBD-BA28-C3D882CDEA24}" destId="{F17B0C7E-2A3E-4F73-AC97-B450CA014F0A}" srcOrd="0" destOrd="0" presId="urn:microsoft.com/office/officeart/2005/8/layout/vList2"/>
    <dgm:cxn modelId="{9097942F-EA04-479A-8632-FB2A083DAC8B}" type="presParOf" srcId="{50792158-460A-4BBD-BA28-C3D882CDEA24}" destId="{1AE0C233-2803-48E1-A622-FFA3DA342E6A}" srcOrd="1" destOrd="0" presId="urn:microsoft.com/office/officeart/2005/8/layout/vList2"/>
    <dgm:cxn modelId="{031DD07C-B2E6-4D9A-B822-9272DFC51D39}" type="presParOf" srcId="{50792158-460A-4BBD-BA28-C3D882CDEA24}" destId="{92C11AA6-E4E1-4E06-8C6C-1B3A58AEE6D3}" srcOrd="2" destOrd="0" presId="urn:microsoft.com/office/officeart/2005/8/layout/vList2"/>
    <dgm:cxn modelId="{A0FC0F1E-A3CC-423C-8B44-4F89A3845764}" type="presParOf" srcId="{50792158-460A-4BBD-BA28-C3D882CDEA24}" destId="{EC64BCD1-7524-4858-8B88-14F28D6A0FCE}" srcOrd="3" destOrd="0" presId="urn:microsoft.com/office/officeart/2005/8/layout/vList2"/>
    <dgm:cxn modelId="{362C7F9C-6326-4A8E-AB0C-2DFF8A47D3D3}" type="presParOf" srcId="{50792158-460A-4BBD-BA28-C3D882CDEA24}" destId="{7336A0B5-A6F2-43AA-817D-A27D02A11264}"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233395-BA03-4F6A-9ADD-A27AD03D0C12}" type="doc">
      <dgm:prSet loTypeId="urn:microsoft.com/office/officeart/2008/layout/HexagonCluster" loCatId="relationship" qsTypeId="urn:microsoft.com/office/officeart/2005/8/quickstyle/3d1" qsCatId="3D" csTypeId="urn:microsoft.com/office/officeart/2005/8/colors/accent2_2" csCatId="accent2" phldr="1"/>
      <dgm:spPr/>
      <dgm:t>
        <a:bodyPr/>
        <a:lstStyle/>
        <a:p>
          <a:endParaRPr lang="en-US"/>
        </a:p>
      </dgm:t>
    </dgm:pt>
    <dgm:pt modelId="{89391C68-ABB4-4838-A145-EB8C61DDB12C}">
      <dgm:prSet phldrT="[Text]"/>
      <dgm:spPr/>
      <dgm:t>
        <a:bodyPr/>
        <a:lstStyle/>
        <a:p>
          <a:r>
            <a:rPr lang="en-US" dirty="0"/>
            <a:t>Punctuation</a:t>
          </a:r>
        </a:p>
      </dgm:t>
    </dgm:pt>
    <dgm:pt modelId="{4EEB35F4-1BB0-409A-94BB-380A0B21C6A7}" type="parTrans" cxnId="{51350EC3-352C-4519-BC49-D575989CB8CC}">
      <dgm:prSet/>
      <dgm:spPr/>
      <dgm:t>
        <a:bodyPr/>
        <a:lstStyle/>
        <a:p>
          <a:endParaRPr lang="en-US"/>
        </a:p>
      </dgm:t>
    </dgm:pt>
    <dgm:pt modelId="{0F467B75-0C5D-4A16-8A5F-82EDABD6D865}" type="sibTrans" cxnId="{51350EC3-352C-4519-BC49-D575989CB8CC}">
      <dgm:prSet/>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8000" b="-8000"/>
          </a:stretch>
        </a:blipFill>
      </dgm:spPr>
      <dgm:t>
        <a:bodyPr/>
        <a:lstStyle/>
        <a:p>
          <a:endParaRPr lang="en-US"/>
        </a:p>
      </dgm:t>
    </dgm:pt>
    <dgm:pt modelId="{9B9D1ECF-D168-4925-BB0E-F63F6F02F8F4}">
      <dgm:prSet phldrT="[Text]"/>
      <dgm:spPr/>
      <dgm:t>
        <a:bodyPr/>
        <a:lstStyle/>
        <a:p>
          <a:r>
            <a:rPr lang="en-US" dirty="0"/>
            <a:t>Style &amp; Usage</a:t>
          </a:r>
        </a:p>
      </dgm:t>
    </dgm:pt>
    <dgm:pt modelId="{1B45F71B-0BE7-4998-9585-510172EF1035}" type="parTrans" cxnId="{FF682E78-675B-4BCB-9CD2-0CBDD1F1ADC3}">
      <dgm:prSet/>
      <dgm:spPr/>
      <dgm:t>
        <a:bodyPr/>
        <a:lstStyle/>
        <a:p>
          <a:endParaRPr lang="en-US"/>
        </a:p>
      </dgm:t>
    </dgm:pt>
    <dgm:pt modelId="{CC6BECC5-4A44-4002-A02D-965815369875}" type="sibTrans" cxnId="{FF682E78-675B-4BCB-9CD2-0CBDD1F1ADC3}">
      <dgm:prSet/>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dgm:spPr>
      <dgm:t>
        <a:bodyPr/>
        <a:lstStyle/>
        <a:p>
          <a:endParaRPr lang="en-US"/>
        </a:p>
      </dgm:t>
      <dgm:extLst>
        <a:ext uri="{E40237B7-FDA0-4F09-8148-C483321AD2D9}">
          <dgm14:cNvPr xmlns:dgm14="http://schemas.microsoft.com/office/drawing/2010/diagram" id="0" name="" descr="Checklist"/>
        </a:ext>
      </dgm:extLst>
    </dgm:pt>
    <dgm:pt modelId="{23D7E755-98E5-49AF-BBC3-AB12D1B7A60A}">
      <dgm:prSet phldrT="[Text]"/>
      <dgm:spPr/>
      <dgm:t>
        <a:bodyPr/>
        <a:lstStyle/>
        <a:p>
          <a:r>
            <a:rPr lang="en-US" dirty="0"/>
            <a:t>Grammar</a:t>
          </a:r>
        </a:p>
      </dgm:t>
    </dgm:pt>
    <dgm:pt modelId="{AC90C157-57AA-4493-9A6B-0AEC5E0B7258}" type="parTrans" cxnId="{D94F216D-780A-4BA9-BF99-B9C44599C9ED}">
      <dgm:prSet/>
      <dgm:spPr/>
      <dgm:t>
        <a:bodyPr/>
        <a:lstStyle/>
        <a:p>
          <a:endParaRPr lang="en-US"/>
        </a:p>
      </dgm:t>
    </dgm:pt>
    <dgm:pt modelId="{0B825745-9AF3-45F4-BF0C-89D9D77F3DA1}" type="sibTrans" cxnId="{D94F216D-780A-4BA9-BF99-B9C44599C9ED}">
      <dgm:prSet/>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8000" b="-8000"/>
          </a:stretch>
        </a:blipFill>
      </dgm:spPr>
      <dgm:t>
        <a:bodyPr/>
        <a:lstStyle/>
        <a:p>
          <a:endParaRPr lang="en-US"/>
        </a:p>
      </dgm:t>
    </dgm:pt>
    <dgm:pt modelId="{B5FFF074-9C16-4B0C-860D-E04CC55D8B61}">
      <dgm:prSet phldrT="[Text]"/>
      <dgm:spPr/>
      <dgm:t>
        <a:bodyPr/>
        <a:lstStyle/>
        <a:p>
          <a:r>
            <a:rPr lang="en-US" dirty="0"/>
            <a:t>Accuracy</a:t>
          </a:r>
        </a:p>
      </dgm:t>
    </dgm:pt>
    <dgm:pt modelId="{47EDB60F-DA08-4ED6-9A7D-437064EC239E}" type="parTrans" cxnId="{84A0D846-7BE8-4073-9F3C-DC2F893EB98B}">
      <dgm:prSet/>
      <dgm:spPr/>
      <dgm:t>
        <a:bodyPr/>
        <a:lstStyle/>
        <a:p>
          <a:endParaRPr lang="en-US"/>
        </a:p>
      </dgm:t>
    </dgm:pt>
    <dgm:pt modelId="{C2A7B826-5193-4F42-AA4B-28AB14E618F6}" type="sibTrans" cxnId="{84A0D846-7BE8-4073-9F3C-DC2F893EB98B}">
      <dgm:prSet/>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t="-8000" b="-8000"/>
          </a:stretch>
        </a:blipFill>
      </dgm:spPr>
      <dgm:t>
        <a:bodyPr/>
        <a:lstStyle/>
        <a:p>
          <a:endParaRPr lang="en-US"/>
        </a:p>
      </dgm:t>
      <dgm:extLst>
        <a:ext uri="{E40237B7-FDA0-4F09-8148-C483321AD2D9}">
          <dgm14:cNvPr xmlns:dgm14="http://schemas.microsoft.com/office/drawing/2010/diagram" id="0" name="" descr="Bullseye"/>
        </a:ext>
      </dgm:extLst>
    </dgm:pt>
    <dgm:pt modelId="{DE642210-AB6B-4692-95CA-494F54FB6C76}">
      <dgm:prSet phldrT="[Text]"/>
      <dgm:spPr/>
      <dgm:t>
        <a:bodyPr/>
        <a:lstStyle/>
        <a:p>
          <a:r>
            <a:rPr lang="en-US" dirty="0"/>
            <a:t>Formatting</a:t>
          </a:r>
        </a:p>
      </dgm:t>
    </dgm:pt>
    <dgm:pt modelId="{75CF6EF4-522E-4FD9-8152-5B72550C5241}" type="parTrans" cxnId="{90BE3480-333D-42E2-9534-9FE756ED1921}">
      <dgm:prSet/>
      <dgm:spPr/>
      <dgm:t>
        <a:bodyPr/>
        <a:lstStyle/>
        <a:p>
          <a:endParaRPr lang="en-US"/>
        </a:p>
      </dgm:t>
    </dgm:pt>
    <dgm:pt modelId="{09347998-3033-437A-A27E-467F71AF4CE1}" type="sibTrans" cxnId="{90BE3480-333D-42E2-9534-9FE756ED1921}">
      <dgm:prSet/>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8000" b="-8000"/>
          </a:stretch>
        </a:blipFill>
      </dgm:spPr>
      <dgm:t>
        <a:bodyPr/>
        <a:lstStyle/>
        <a:p>
          <a:endParaRPr lang="en-US"/>
        </a:p>
      </dgm:t>
      <dgm:extLst>
        <a:ext uri="{E40237B7-FDA0-4F09-8148-C483321AD2D9}">
          <dgm14:cNvPr xmlns:dgm14="http://schemas.microsoft.com/office/drawing/2010/diagram" id="0" name="" descr="Gears"/>
        </a:ext>
      </dgm:extLst>
    </dgm:pt>
    <dgm:pt modelId="{9548F914-33FA-438D-B22D-C8F168F6EA68}">
      <dgm:prSet phldrT="[Text]"/>
      <dgm:spPr/>
      <dgm:t>
        <a:bodyPr/>
        <a:lstStyle/>
        <a:p>
          <a:r>
            <a:rPr lang="en-US" dirty="0"/>
            <a:t>Graphics</a:t>
          </a:r>
        </a:p>
      </dgm:t>
    </dgm:pt>
    <dgm:pt modelId="{47948CB3-8D6F-49A4-BCA3-405F44AF8BAB}" type="parTrans" cxnId="{C46AC3DC-7490-4FAB-9F18-2B7542B81030}">
      <dgm:prSet/>
      <dgm:spPr/>
      <dgm:t>
        <a:bodyPr/>
        <a:lstStyle/>
        <a:p>
          <a:endParaRPr lang="en-US"/>
        </a:p>
      </dgm:t>
    </dgm:pt>
    <dgm:pt modelId="{CDAC398B-B2FF-45E0-B6BC-AF26CACD6F66}" type="sibTrans" cxnId="{C46AC3DC-7490-4FAB-9F18-2B7542B81030}">
      <dgm:prSet/>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t="-8000" b="-8000"/>
          </a:stretch>
        </a:blipFill>
      </dgm:spPr>
      <dgm:t>
        <a:bodyPr/>
        <a:lstStyle/>
        <a:p>
          <a:endParaRPr lang="en-US"/>
        </a:p>
      </dgm:t>
      <dgm:extLst>
        <a:ext uri="{E40237B7-FDA0-4F09-8148-C483321AD2D9}">
          <dgm14:cNvPr xmlns:dgm14="http://schemas.microsoft.com/office/drawing/2010/diagram" id="0" name="" descr="Checkmark"/>
        </a:ext>
      </dgm:extLst>
    </dgm:pt>
    <dgm:pt modelId="{AB6908C1-82CD-4E7B-9930-8FAB9B7DDB08}" type="pres">
      <dgm:prSet presAssocID="{7B233395-BA03-4F6A-9ADD-A27AD03D0C12}" presName="Name0" presStyleCnt="0">
        <dgm:presLayoutVars>
          <dgm:chMax val="21"/>
          <dgm:chPref val="21"/>
        </dgm:presLayoutVars>
      </dgm:prSet>
      <dgm:spPr/>
    </dgm:pt>
    <dgm:pt modelId="{F9D401E9-8D57-4A11-9601-6D58A9CED1B3}" type="pres">
      <dgm:prSet presAssocID="{89391C68-ABB4-4838-A145-EB8C61DDB12C}" presName="text1" presStyleCnt="0"/>
      <dgm:spPr/>
    </dgm:pt>
    <dgm:pt modelId="{7E7868C8-BBC1-4228-9989-AD1221B86892}" type="pres">
      <dgm:prSet presAssocID="{89391C68-ABB4-4838-A145-EB8C61DDB12C}" presName="textRepeatNode" presStyleLbl="alignNode1" presStyleIdx="0" presStyleCnt="6">
        <dgm:presLayoutVars>
          <dgm:chMax val="0"/>
          <dgm:chPref val="0"/>
          <dgm:bulletEnabled val="1"/>
        </dgm:presLayoutVars>
      </dgm:prSet>
      <dgm:spPr/>
    </dgm:pt>
    <dgm:pt modelId="{D3A15B55-9FD1-4E35-9832-4B0EEDD3B9F7}" type="pres">
      <dgm:prSet presAssocID="{89391C68-ABB4-4838-A145-EB8C61DDB12C}" presName="textaccent1" presStyleCnt="0"/>
      <dgm:spPr/>
    </dgm:pt>
    <dgm:pt modelId="{7A8EBB56-8CBD-4622-837B-4A49B18C708B}" type="pres">
      <dgm:prSet presAssocID="{89391C68-ABB4-4838-A145-EB8C61DDB12C}" presName="accentRepeatNode" presStyleLbl="solidAlignAcc1" presStyleIdx="0" presStyleCnt="12"/>
      <dgm:spPr/>
    </dgm:pt>
    <dgm:pt modelId="{DB159E4C-FECE-4E65-9D33-DD8CBC12264B}" type="pres">
      <dgm:prSet presAssocID="{0F467B75-0C5D-4A16-8A5F-82EDABD6D865}" presName="image1" presStyleCnt="0"/>
      <dgm:spPr/>
    </dgm:pt>
    <dgm:pt modelId="{37F3788E-DFE6-4608-942E-22F724335D40}" type="pres">
      <dgm:prSet presAssocID="{0F467B75-0C5D-4A16-8A5F-82EDABD6D865}" presName="imageRepeatNode" presStyleLbl="alignAcc1" presStyleIdx="0" presStyleCnt="6"/>
      <dgm:spPr/>
    </dgm:pt>
    <dgm:pt modelId="{4C7A8D65-E3E0-4306-AE94-B046F4B307A1}" type="pres">
      <dgm:prSet presAssocID="{0F467B75-0C5D-4A16-8A5F-82EDABD6D865}" presName="imageaccent1" presStyleCnt="0"/>
      <dgm:spPr/>
    </dgm:pt>
    <dgm:pt modelId="{B804DC2E-9541-4F3C-8FBD-2BB17BF1CC89}" type="pres">
      <dgm:prSet presAssocID="{0F467B75-0C5D-4A16-8A5F-82EDABD6D865}" presName="accentRepeatNode" presStyleLbl="solidAlignAcc1" presStyleIdx="1" presStyleCnt="12"/>
      <dgm:spPr/>
    </dgm:pt>
    <dgm:pt modelId="{692B9B55-45FB-4AE5-B8FE-6E562DA3C730}" type="pres">
      <dgm:prSet presAssocID="{9B9D1ECF-D168-4925-BB0E-F63F6F02F8F4}" presName="text2" presStyleCnt="0"/>
      <dgm:spPr/>
    </dgm:pt>
    <dgm:pt modelId="{71011FF5-C3D6-4F0A-8F37-EAEC5A1A0E2B}" type="pres">
      <dgm:prSet presAssocID="{9B9D1ECF-D168-4925-BB0E-F63F6F02F8F4}" presName="textRepeatNode" presStyleLbl="alignNode1" presStyleIdx="1" presStyleCnt="6" custLinFactX="71691" custLinFactY="8970" custLinFactNeighborX="100000" custLinFactNeighborY="100000">
        <dgm:presLayoutVars>
          <dgm:chMax val="0"/>
          <dgm:chPref val="0"/>
          <dgm:bulletEnabled val="1"/>
        </dgm:presLayoutVars>
      </dgm:prSet>
      <dgm:spPr/>
    </dgm:pt>
    <dgm:pt modelId="{FC7DD99F-2B1A-4362-9E01-50A532537B18}" type="pres">
      <dgm:prSet presAssocID="{9B9D1ECF-D168-4925-BB0E-F63F6F02F8F4}" presName="textaccent2" presStyleCnt="0"/>
      <dgm:spPr/>
    </dgm:pt>
    <dgm:pt modelId="{56E16014-7436-4E65-8261-6C87388300D4}" type="pres">
      <dgm:prSet presAssocID="{9B9D1ECF-D168-4925-BB0E-F63F6F02F8F4}" presName="accentRepeatNode" presStyleLbl="solidAlignAcc1" presStyleIdx="2" presStyleCnt="12"/>
      <dgm:spPr/>
    </dgm:pt>
    <dgm:pt modelId="{EB8D1536-7A4B-40CA-B52B-4883BF9F19A3}" type="pres">
      <dgm:prSet presAssocID="{CC6BECC5-4A44-4002-A02D-965815369875}" presName="image2" presStyleCnt="0"/>
      <dgm:spPr/>
    </dgm:pt>
    <dgm:pt modelId="{8594D10A-C39A-4A6E-B491-F812A00E8D7A}" type="pres">
      <dgm:prSet presAssocID="{CC6BECC5-4A44-4002-A02D-965815369875}" presName="imageRepeatNode" presStyleLbl="alignAcc1" presStyleIdx="1" presStyleCnt="6" custLinFactNeighborX="-85164" custLinFactNeighborY="-55638"/>
      <dgm:spPr/>
    </dgm:pt>
    <dgm:pt modelId="{92AE692C-43C3-4B18-8FB7-1B86E6FD9BAA}" type="pres">
      <dgm:prSet presAssocID="{CC6BECC5-4A44-4002-A02D-965815369875}" presName="imageaccent2" presStyleCnt="0"/>
      <dgm:spPr/>
    </dgm:pt>
    <dgm:pt modelId="{C6F47BFC-CDCC-4126-9418-9E3A76E45D05}" type="pres">
      <dgm:prSet presAssocID="{CC6BECC5-4A44-4002-A02D-965815369875}" presName="accentRepeatNode" presStyleLbl="solidAlignAcc1" presStyleIdx="3" presStyleCnt="12"/>
      <dgm:spPr/>
    </dgm:pt>
    <dgm:pt modelId="{5965432C-FBEA-418F-97EA-5B6F09FD5297}" type="pres">
      <dgm:prSet presAssocID="{23D7E755-98E5-49AF-BBC3-AB12D1B7A60A}" presName="text3" presStyleCnt="0"/>
      <dgm:spPr/>
    </dgm:pt>
    <dgm:pt modelId="{E13478EA-98E6-4CBB-A918-848C531F7010}" type="pres">
      <dgm:prSet presAssocID="{23D7E755-98E5-49AF-BBC3-AB12D1B7A60A}" presName="textRepeatNode" presStyleLbl="alignNode1" presStyleIdx="2" presStyleCnt="6">
        <dgm:presLayoutVars>
          <dgm:chMax val="0"/>
          <dgm:chPref val="0"/>
          <dgm:bulletEnabled val="1"/>
        </dgm:presLayoutVars>
      </dgm:prSet>
      <dgm:spPr/>
    </dgm:pt>
    <dgm:pt modelId="{A50A9569-263F-4496-AD25-EA87C1C1AC78}" type="pres">
      <dgm:prSet presAssocID="{23D7E755-98E5-49AF-BBC3-AB12D1B7A60A}" presName="textaccent3" presStyleCnt="0"/>
      <dgm:spPr/>
    </dgm:pt>
    <dgm:pt modelId="{3F534365-6705-4695-894C-28CBBC250E09}" type="pres">
      <dgm:prSet presAssocID="{23D7E755-98E5-49AF-BBC3-AB12D1B7A60A}" presName="accentRepeatNode" presStyleLbl="solidAlignAcc1" presStyleIdx="4" presStyleCnt="12"/>
      <dgm:spPr/>
    </dgm:pt>
    <dgm:pt modelId="{9044BD09-C010-4EBC-83F0-08299BA2DCE1}" type="pres">
      <dgm:prSet presAssocID="{0B825745-9AF3-45F4-BF0C-89D9D77F3DA1}" presName="image3" presStyleCnt="0"/>
      <dgm:spPr/>
    </dgm:pt>
    <dgm:pt modelId="{0BF31FD3-5C44-46F8-B3B3-4A3305793054}" type="pres">
      <dgm:prSet presAssocID="{0B825745-9AF3-45F4-BF0C-89D9D77F3DA1}" presName="imageRepeatNode" presStyleLbl="alignAcc1" presStyleIdx="2" presStyleCnt="6"/>
      <dgm:spPr/>
    </dgm:pt>
    <dgm:pt modelId="{C106ED3B-6438-4754-BDCB-793B7111F618}" type="pres">
      <dgm:prSet presAssocID="{0B825745-9AF3-45F4-BF0C-89D9D77F3DA1}" presName="imageaccent3" presStyleCnt="0"/>
      <dgm:spPr/>
    </dgm:pt>
    <dgm:pt modelId="{60303C85-41FF-4A05-837E-5FD2CC7CF7CE}" type="pres">
      <dgm:prSet presAssocID="{0B825745-9AF3-45F4-BF0C-89D9D77F3DA1}" presName="accentRepeatNode" presStyleLbl="solidAlignAcc1" presStyleIdx="5" presStyleCnt="12"/>
      <dgm:spPr/>
    </dgm:pt>
    <dgm:pt modelId="{99C6F32A-2A9F-41F4-ACFE-399AFF0D7E37}" type="pres">
      <dgm:prSet presAssocID="{B5FFF074-9C16-4B0C-860D-E04CC55D8B61}" presName="text4" presStyleCnt="0"/>
      <dgm:spPr/>
    </dgm:pt>
    <dgm:pt modelId="{3507BADD-1DAB-4BD4-A312-3A44B87189A2}" type="pres">
      <dgm:prSet presAssocID="{B5FFF074-9C16-4B0C-860D-E04CC55D8B61}" presName="textRepeatNode" presStyleLbl="alignNode1" presStyleIdx="3" presStyleCnt="6">
        <dgm:presLayoutVars>
          <dgm:chMax val="0"/>
          <dgm:chPref val="0"/>
          <dgm:bulletEnabled val="1"/>
        </dgm:presLayoutVars>
      </dgm:prSet>
      <dgm:spPr/>
    </dgm:pt>
    <dgm:pt modelId="{86F4B1E5-32DA-4382-AB21-8DCE9A9B3E0F}" type="pres">
      <dgm:prSet presAssocID="{B5FFF074-9C16-4B0C-860D-E04CC55D8B61}" presName="textaccent4" presStyleCnt="0"/>
      <dgm:spPr/>
    </dgm:pt>
    <dgm:pt modelId="{5C233766-A620-44FB-BBD9-2B84A984E217}" type="pres">
      <dgm:prSet presAssocID="{B5FFF074-9C16-4B0C-860D-E04CC55D8B61}" presName="accentRepeatNode" presStyleLbl="solidAlignAcc1" presStyleIdx="6" presStyleCnt="12"/>
      <dgm:spPr/>
    </dgm:pt>
    <dgm:pt modelId="{643A4CD4-BEDE-4E80-8B1D-30EF6FC24527}" type="pres">
      <dgm:prSet presAssocID="{C2A7B826-5193-4F42-AA4B-28AB14E618F6}" presName="image4" presStyleCnt="0"/>
      <dgm:spPr/>
    </dgm:pt>
    <dgm:pt modelId="{8605B175-C71B-48DE-BA04-5F9FF112F1DF}" type="pres">
      <dgm:prSet presAssocID="{C2A7B826-5193-4F42-AA4B-28AB14E618F6}" presName="imageRepeatNode" presStyleLbl="alignAcc1" presStyleIdx="3" presStyleCnt="6"/>
      <dgm:spPr/>
    </dgm:pt>
    <dgm:pt modelId="{8E8AFEAB-F1CB-408A-8B13-2BA29FA53875}" type="pres">
      <dgm:prSet presAssocID="{C2A7B826-5193-4F42-AA4B-28AB14E618F6}" presName="imageaccent4" presStyleCnt="0"/>
      <dgm:spPr/>
    </dgm:pt>
    <dgm:pt modelId="{42102E97-3C06-4892-BC37-AB0A4C8AF466}" type="pres">
      <dgm:prSet presAssocID="{C2A7B826-5193-4F42-AA4B-28AB14E618F6}" presName="accentRepeatNode" presStyleLbl="solidAlignAcc1" presStyleIdx="7" presStyleCnt="12"/>
      <dgm:spPr/>
    </dgm:pt>
    <dgm:pt modelId="{965834F4-32EB-4CA3-9EE1-A4A31F2D3B1C}" type="pres">
      <dgm:prSet presAssocID="{DE642210-AB6B-4692-95CA-494F54FB6C76}" presName="text5" presStyleCnt="0"/>
      <dgm:spPr/>
    </dgm:pt>
    <dgm:pt modelId="{36E6CCF5-1829-49CA-9FC9-5CE0EC42DFCD}" type="pres">
      <dgm:prSet presAssocID="{DE642210-AB6B-4692-95CA-494F54FB6C76}" presName="textRepeatNode" presStyleLbl="alignNode1" presStyleIdx="4" presStyleCnt="6" custLinFactNeighborX="85164" custLinFactNeighborY="56444">
        <dgm:presLayoutVars>
          <dgm:chMax val="0"/>
          <dgm:chPref val="0"/>
          <dgm:bulletEnabled val="1"/>
        </dgm:presLayoutVars>
      </dgm:prSet>
      <dgm:spPr/>
    </dgm:pt>
    <dgm:pt modelId="{F8B8F8E1-CC2B-4579-A6AC-EDB843C6C1B8}" type="pres">
      <dgm:prSet presAssocID="{DE642210-AB6B-4692-95CA-494F54FB6C76}" presName="textaccent5" presStyleCnt="0"/>
      <dgm:spPr/>
    </dgm:pt>
    <dgm:pt modelId="{2D3AFE83-D718-48E2-AFD7-D346DAC21B7A}" type="pres">
      <dgm:prSet presAssocID="{DE642210-AB6B-4692-95CA-494F54FB6C76}" presName="accentRepeatNode" presStyleLbl="solidAlignAcc1" presStyleIdx="8" presStyleCnt="12"/>
      <dgm:spPr/>
    </dgm:pt>
    <dgm:pt modelId="{31281FF8-2BB2-43D7-9AC8-2B97E6F6132D}" type="pres">
      <dgm:prSet presAssocID="{09347998-3033-437A-A27E-467F71AF4CE1}" presName="image5" presStyleCnt="0"/>
      <dgm:spPr/>
    </dgm:pt>
    <dgm:pt modelId="{A8E3DDBD-24C2-4BBA-8F28-965CDFB7A1C3}" type="pres">
      <dgm:prSet presAssocID="{09347998-3033-437A-A27E-467F71AF4CE1}" presName="imageRepeatNode" presStyleLbl="alignAcc1" presStyleIdx="4" presStyleCnt="6" custLinFactNeighborX="-86422" custLinFactNeighborY="-59810"/>
      <dgm:spPr/>
    </dgm:pt>
    <dgm:pt modelId="{36B084EA-4A76-4E48-AFF5-A38DE871AE2E}" type="pres">
      <dgm:prSet presAssocID="{09347998-3033-437A-A27E-467F71AF4CE1}" presName="imageaccent5" presStyleCnt="0"/>
      <dgm:spPr/>
    </dgm:pt>
    <dgm:pt modelId="{F453A264-AA92-4EEA-B97A-1932F761BF26}" type="pres">
      <dgm:prSet presAssocID="{09347998-3033-437A-A27E-467F71AF4CE1}" presName="accentRepeatNode" presStyleLbl="solidAlignAcc1" presStyleIdx="9" presStyleCnt="12"/>
      <dgm:spPr/>
    </dgm:pt>
    <dgm:pt modelId="{26DB7852-AA28-43C8-A7F5-5AD27552FEAC}" type="pres">
      <dgm:prSet presAssocID="{9548F914-33FA-438D-B22D-C8F168F6EA68}" presName="text6" presStyleCnt="0"/>
      <dgm:spPr/>
    </dgm:pt>
    <dgm:pt modelId="{D05F374E-F082-4441-AB6D-6508FB6AF627}" type="pres">
      <dgm:prSet presAssocID="{9548F914-33FA-438D-B22D-C8F168F6EA68}" presName="textRepeatNode" presStyleLbl="alignNode1" presStyleIdx="5" presStyleCnt="6">
        <dgm:presLayoutVars>
          <dgm:chMax val="0"/>
          <dgm:chPref val="0"/>
          <dgm:bulletEnabled val="1"/>
        </dgm:presLayoutVars>
      </dgm:prSet>
      <dgm:spPr/>
    </dgm:pt>
    <dgm:pt modelId="{91C7F1E0-5824-419F-A992-43EEE283D280}" type="pres">
      <dgm:prSet presAssocID="{9548F914-33FA-438D-B22D-C8F168F6EA68}" presName="textaccent6" presStyleCnt="0"/>
      <dgm:spPr/>
    </dgm:pt>
    <dgm:pt modelId="{D3A72D20-3E52-46A3-BD25-BD9C08B7E5D3}" type="pres">
      <dgm:prSet presAssocID="{9548F914-33FA-438D-B22D-C8F168F6EA68}" presName="accentRepeatNode" presStyleLbl="solidAlignAcc1" presStyleIdx="10" presStyleCnt="12"/>
      <dgm:spPr/>
    </dgm:pt>
    <dgm:pt modelId="{986D2027-8CDC-4172-BAC5-13B9DE95A76A}" type="pres">
      <dgm:prSet presAssocID="{CDAC398B-B2FF-45E0-B6BC-AF26CACD6F66}" presName="image6" presStyleCnt="0"/>
      <dgm:spPr/>
    </dgm:pt>
    <dgm:pt modelId="{01054B1D-5C7D-4C18-94D4-3F9FC7D06A21}" type="pres">
      <dgm:prSet presAssocID="{CDAC398B-B2FF-45E0-B6BC-AF26CACD6F66}" presName="imageRepeatNode" presStyleLbl="alignAcc1" presStyleIdx="5" presStyleCnt="6" custLinFactNeighborX="-83780" custLinFactNeighborY="-57250"/>
      <dgm:spPr/>
    </dgm:pt>
    <dgm:pt modelId="{E020FD3C-BA81-4C02-8E8E-2CDA8857B7D2}" type="pres">
      <dgm:prSet presAssocID="{CDAC398B-B2FF-45E0-B6BC-AF26CACD6F66}" presName="imageaccent6" presStyleCnt="0"/>
      <dgm:spPr/>
    </dgm:pt>
    <dgm:pt modelId="{F21FE502-5034-4262-A975-0F7032DC88B2}" type="pres">
      <dgm:prSet presAssocID="{CDAC398B-B2FF-45E0-B6BC-AF26CACD6F66}" presName="accentRepeatNode" presStyleLbl="solidAlignAcc1" presStyleIdx="11" presStyleCnt="12"/>
      <dgm:spPr/>
    </dgm:pt>
  </dgm:ptLst>
  <dgm:cxnLst>
    <dgm:cxn modelId="{1B582420-5578-4062-87AD-FFC4D03BC360}" type="presOf" srcId="{23D7E755-98E5-49AF-BBC3-AB12D1B7A60A}" destId="{E13478EA-98E6-4CBB-A918-848C531F7010}" srcOrd="0" destOrd="0" presId="urn:microsoft.com/office/officeart/2008/layout/HexagonCluster"/>
    <dgm:cxn modelId="{A6CBCC2F-F601-4078-BCBF-40F2B57CF3FC}" type="presOf" srcId="{7B233395-BA03-4F6A-9ADD-A27AD03D0C12}" destId="{AB6908C1-82CD-4E7B-9930-8FAB9B7DDB08}" srcOrd="0" destOrd="0" presId="urn:microsoft.com/office/officeart/2008/layout/HexagonCluster"/>
    <dgm:cxn modelId="{3A2A7D3B-471C-41F5-AB2D-2198CA2BA9EA}" type="presOf" srcId="{CC6BECC5-4A44-4002-A02D-965815369875}" destId="{8594D10A-C39A-4A6E-B491-F812A00E8D7A}" srcOrd="0" destOrd="0" presId="urn:microsoft.com/office/officeart/2008/layout/HexagonCluster"/>
    <dgm:cxn modelId="{337AE43E-B979-4FCE-8A70-30C90A9F7945}" type="presOf" srcId="{0B825745-9AF3-45F4-BF0C-89D9D77F3DA1}" destId="{0BF31FD3-5C44-46F8-B3B3-4A3305793054}" srcOrd="0" destOrd="0" presId="urn:microsoft.com/office/officeart/2008/layout/HexagonCluster"/>
    <dgm:cxn modelId="{1F3E8D5D-0E64-4D43-A31A-16666D90DEC9}" type="presOf" srcId="{9B9D1ECF-D168-4925-BB0E-F63F6F02F8F4}" destId="{71011FF5-C3D6-4F0A-8F37-EAEC5A1A0E2B}" srcOrd="0" destOrd="0" presId="urn:microsoft.com/office/officeart/2008/layout/HexagonCluster"/>
    <dgm:cxn modelId="{23F7AB41-7423-4979-A0FE-A9FDC1899D13}" type="presOf" srcId="{9548F914-33FA-438D-B22D-C8F168F6EA68}" destId="{D05F374E-F082-4441-AB6D-6508FB6AF627}" srcOrd="0" destOrd="0" presId="urn:microsoft.com/office/officeart/2008/layout/HexagonCluster"/>
    <dgm:cxn modelId="{84A0D846-7BE8-4073-9F3C-DC2F893EB98B}" srcId="{7B233395-BA03-4F6A-9ADD-A27AD03D0C12}" destId="{B5FFF074-9C16-4B0C-860D-E04CC55D8B61}" srcOrd="3" destOrd="0" parTransId="{47EDB60F-DA08-4ED6-9A7D-437064EC239E}" sibTransId="{C2A7B826-5193-4F42-AA4B-28AB14E618F6}"/>
    <dgm:cxn modelId="{D94F216D-780A-4BA9-BF99-B9C44599C9ED}" srcId="{7B233395-BA03-4F6A-9ADD-A27AD03D0C12}" destId="{23D7E755-98E5-49AF-BBC3-AB12D1B7A60A}" srcOrd="2" destOrd="0" parTransId="{AC90C157-57AA-4493-9A6B-0AEC5E0B7258}" sibTransId="{0B825745-9AF3-45F4-BF0C-89D9D77F3DA1}"/>
    <dgm:cxn modelId="{139BBD76-1F93-4F57-8C15-F352BAA6FD73}" type="presOf" srcId="{B5FFF074-9C16-4B0C-860D-E04CC55D8B61}" destId="{3507BADD-1DAB-4BD4-A312-3A44B87189A2}" srcOrd="0" destOrd="0" presId="urn:microsoft.com/office/officeart/2008/layout/HexagonCluster"/>
    <dgm:cxn modelId="{FF682E78-675B-4BCB-9CD2-0CBDD1F1ADC3}" srcId="{7B233395-BA03-4F6A-9ADD-A27AD03D0C12}" destId="{9B9D1ECF-D168-4925-BB0E-F63F6F02F8F4}" srcOrd="1" destOrd="0" parTransId="{1B45F71B-0BE7-4998-9585-510172EF1035}" sibTransId="{CC6BECC5-4A44-4002-A02D-965815369875}"/>
    <dgm:cxn modelId="{90BE3480-333D-42E2-9534-9FE756ED1921}" srcId="{7B233395-BA03-4F6A-9ADD-A27AD03D0C12}" destId="{DE642210-AB6B-4692-95CA-494F54FB6C76}" srcOrd="4" destOrd="0" parTransId="{75CF6EF4-522E-4FD9-8152-5B72550C5241}" sibTransId="{09347998-3033-437A-A27E-467F71AF4CE1}"/>
    <dgm:cxn modelId="{7260188C-69C6-43C2-80AC-214B55E66374}" type="presOf" srcId="{89391C68-ABB4-4838-A145-EB8C61DDB12C}" destId="{7E7868C8-BBC1-4228-9989-AD1221B86892}" srcOrd="0" destOrd="0" presId="urn:microsoft.com/office/officeart/2008/layout/HexagonCluster"/>
    <dgm:cxn modelId="{E388988F-2ECD-49F5-9024-68F9575FB902}" type="presOf" srcId="{09347998-3033-437A-A27E-467F71AF4CE1}" destId="{A8E3DDBD-24C2-4BBA-8F28-965CDFB7A1C3}" srcOrd="0" destOrd="0" presId="urn:microsoft.com/office/officeart/2008/layout/HexagonCluster"/>
    <dgm:cxn modelId="{0757ACB5-F314-4DBE-AF14-3947B77D2FE4}" type="presOf" srcId="{0F467B75-0C5D-4A16-8A5F-82EDABD6D865}" destId="{37F3788E-DFE6-4608-942E-22F724335D40}" srcOrd="0" destOrd="0" presId="urn:microsoft.com/office/officeart/2008/layout/HexagonCluster"/>
    <dgm:cxn modelId="{51350EC3-352C-4519-BC49-D575989CB8CC}" srcId="{7B233395-BA03-4F6A-9ADD-A27AD03D0C12}" destId="{89391C68-ABB4-4838-A145-EB8C61DDB12C}" srcOrd="0" destOrd="0" parTransId="{4EEB35F4-1BB0-409A-94BB-380A0B21C6A7}" sibTransId="{0F467B75-0C5D-4A16-8A5F-82EDABD6D865}"/>
    <dgm:cxn modelId="{BCC378D5-5B76-473A-A81E-BF64217CE440}" type="presOf" srcId="{C2A7B826-5193-4F42-AA4B-28AB14E618F6}" destId="{8605B175-C71B-48DE-BA04-5F9FF112F1DF}" srcOrd="0" destOrd="0" presId="urn:microsoft.com/office/officeart/2008/layout/HexagonCluster"/>
    <dgm:cxn modelId="{C46AC3DC-7490-4FAB-9F18-2B7542B81030}" srcId="{7B233395-BA03-4F6A-9ADD-A27AD03D0C12}" destId="{9548F914-33FA-438D-B22D-C8F168F6EA68}" srcOrd="5" destOrd="0" parTransId="{47948CB3-8D6F-49A4-BCA3-405F44AF8BAB}" sibTransId="{CDAC398B-B2FF-45E0-B6BC-AF26CACD6F66}"/>
    <dgm:cxn modelId="{52FE5EE6-8A0B-43AC-85D0-9DDA07E31228}" type="presOf" srcId="{CDAC398B-B2FF-45E0-B6BC-AF26CACD6F66}" destId="{01054B1D-5C7D-4C18-94D4-3F9FC7D06A21}" srcOrd="0" destOrd="0" presId="urn:microsoft.com/office/officeart/2008/layout/HexagonCluster"/>
    <dgm:cxn modelId="{0FAAEDEF-BCFA-41B7-A564-12DF25B23086}" type="presOf" srcId="{DE642210-AB6B-4692-95CA-494F54FB6C76}" destId="{36E6CCF5-1829-49CA-9FC9-5CE0EC42DFCD}" srcOrd="0" destOrd="0" presId="urn:microsoft.com/office/officeart/2008/layout/HexagonCluster"/>
    <dgm:cxn modelId="{90091C5A-C46E-41DC-8D6D-FB4D671C5244}" type="presParOf" srcId="{AB6908C1-82CD-4E7B-9930-8FAB9B7DDB08}" destId="{F9D401E9-8D57-4A11-9601-6D58A9CED1B3}" srcOrd="0" destOrd="0" presId="urn:microsoft.com/office/officeart/2008/layout/HexagonCluster"/>
    <dgm:cxn modelId="{44C0C716-7531-488D-AE93-C33CCE78494F}" type="presParOf" srcId="{F9D401E9-8D57-4A11-9601-6D58A9CED1B3}" destId="{7E7868C8-BBC1-4228-9989-AD1221B86892}" srcOrd="0" destOrd="0" presId="urn:microsoft.com/office/officeart/2008/layout/HexagonCluster"/>
    <dgm:cxn modelId="{8DDAFF0C-A7F9-4B04-89E0-1D93AD41E762}" type="presParOf" srcId="{AB6908C1-82CD-4E7B-9930-8FAB9B7DDB08}" destId="{D3A15B55-9FD1-4E35-9832-4B0EEDD3B9F7}" srcOrd="1" destOrd="0" presId="urn:microsoft.com/office/officeart/2008/layout/HexagonCluster"/>
    <dgm:cxn modelId="{53B359E7-C70E-4DE6-BD64-BFC120901B8F}" type="presParOf" srcId="{D3A15B55-9FD1-4E35-9832-4B0EEDD3B9F7}" destId="{7A8EBB56-8CBD-4622-837B-4A49B18C708B}" srcOrd="0" destOrd="0" presId="urn:microsoft.com/office/officeart/2008/layout/HexagonCluster"/>
    <dgm:cxn modelId="{C67C17A4-27CF-4F5D-94FB-B1477C56529C}" type="presParOf" srcId="{AB6908C1-82CD-4E7B-9930-8FAB9B7DDB08}" destId="{DB159E4C-FECE-4E65-9D33-DD8CBC12264B}" srcOrd="2" destOrd="0" presId="urn:microsoft.com/office/officeart/2008/layout/HexagonCluster"/>
    <dgm:cxn modelId="{B7BD5DA2-07A8-4B58-B6BB-F102ADBE4BBE}" type="presParOf" srcId="{DB159E4C-FECE-4E65-9D33-DD8CBC12264B}" destId="{37F3788E-DFE6-4608-942E-22F724335D40}" srcOrd="0" destOrd="0" presId="urn:microsoft.com/office/officeart/2008/layout/HexagonCluster"/>
    <dgm:cxn modelId="{EF09EA21-5945-4C11-82EC-48251C59D3B5}" type="presParOf" srcId="{AB6908C1-82CD-4E7B-9930-8FAB9B7DDB08}" destId="{4C7A8D65-E3E0-4306-AE94-B046F4B307A1}" srcOrd="3" destOrd="0" presId="urn:microsoft.com/office/officeart/2008/layout/HexagonCluster"/>
    <dgm:cxn modelId="{69AE66CC-6914-4B64-BF62-56AB329E8982}" type="presParOf" srcId="{4C7A8D65-E3E0-4306-AE94-B046F4B307A1}" destId="{B804DC2E-9541-4F3C-8FBD-2BB17BF1CC89}" srcOrd="0" destOrd="0" presId="urn:microsoft.com/office/officeart/2008/layout/HexagonCluster"/>
    <dgm:cxn modelId="{3FA92C14-3F73-4631-89C4-168E6D09823E}" type="presParOf" srcId="{AB6908C1-82CD-4E7B-9930-8FAB9B7DDB08}" destId="{692B9B55-45FB-4AE5-B8FE-6E562DA3C730}" srcOrd="4" destOrd="0" presId="urn:microsoft.com/office/officeart/2008/layout/HexagonCluster"/>
    <dgm:cxn modelId="{B5857E30-4649-4BE7-A9E4-3AC5A6341FF5}" type="presParOf" srcId="{692B9B55-45FB-4AE5-B8FE-6E562DA3C730}" destId="{71011FF5-C3D6-4F0A-8F37-EAEC5A1A0E2B}" srcOrd="0" destOrd="0" presId="urn:microsoft.com/office/officeart/2008/layout/HexagonCluster"/>
    <dgm:cxn modelId="{21453E54-A53F-45EB-BD62-656F54C22BCA}" type="presParOf" srcId="{AB6908C1-82CD-4E7B-9930-8FAB9B7DDB08}" destId="{FC7DD99F-2B1A-4362-9E01-50A532537B18}" srcOrd="5" destOrd="0" presId="urn:microsoft.com/office/officeart/2008/layout/HexagonCluster"/>
    <dgm:cxn modelId="{3F2B7D9C-6345-40B9-9B2D-231100DEDA77}" type="presParOf" srcId="{FC7DD99F-2B1A-4362-9E01-50A532537B18}" destId="{56E16014-7436-4E65-8261-6C87388300D4}" srcOrd="0" destOrd="0" presId="urn:microsoft.com/office/officeart/2008/layout/HexagonCluster"/>
    <dgm:cxn modelId="{B03C7D4F-15C7-4951-AEDC-8553B1E92BBA}" type="presParOf" srcId="{AB6908C1-82CD-4E7B-9930-8FAB9B7DDB08}" destId="{EB8D1536-7A4B-40CA-B52B-4883BF9F19A3}" srcOrd="6" destOrd="0" presId="urn:microsoft.com/office/officeart/2008/layout/HexagonCluster"/>
    <dgm:cxn modelId="{9D32E3A8-E712-416A-9217-BAEAA839F5A4}" type="presParOf" srcId="{EB8D1536-7A4B-40CA-B52B-4883BF9F19A3}" destId="{8594D10A-C39A-4A6E-B491-F812A00E8D7A}" srcOrd="0" destOrd="0" presId="urn:microsoft.com/office/officeart/2008/layout/HexagonCluster"/>
    <dgm:cxn modelId="{1185C973-71F1-4DAD-957C-E75A7838C779}" type="presParOf" srcId="{AB6908C1-82CD-4E7B-9930-8FAB9B7DDB08}" destId="{92AE692C-43C3-4B18-8FB7-1B86E6FD9BAA}" srcOrd="7" destOrd="0" presId="urn:microsoft.com/office/officeart/2008/layout/HexagonCluster"/>
    <dgm:cxn modelId="{4A74E378-8AA0-40DE-BA18-EA4350B6BDB5}" type="presParOf" srcId="{92AE692C-43C3-4B18-8FB7-1B86E6FD9BAA}" destId="{C6F47BFC-CDCC-4126-9418-9E3A76E45D05}" srcOrd="0" destOrd="0" presId="urn:microsoft.com/office/officeart/2008/layout/HexagonCluster"/>
    <dgm:cxn modelId="{DA8EAED7-2725-49A1-93CA-58D8BCEE4213}" type="presParOf" srcId="{AB6908C1-82CD-4E7B-9930-8FAB9B7DDB08}" destId="{5965432C-FBEA-418F-97EA-5B6F09FD5297}" srcOrd="8" destOrd="0" presId="urn:microsoft.com/office/officeart/2008/layout/HexagonCluster"/>
    <dgm:cxn modelId="{7691FB60-7FD5-47DC-8ED4-D0BE678C6627}" type="presParOf" srcId="{5965432C-FBEA-418F-97EA-5B6F09FD5297}" destId="{E13478EA-98E6-4CBB-A918-848C531F7010}" srcOrd="0" destOrd="0" presId="urn:microsoft.com/office/officeart/2008/layout/HexagonCluster"/>
    <dgm:cxn modelId="{42BE81FC-D1D4-4A3B-9366-962846082221}" type="presParOf" srcId="{AB6908C1-82CD-4E7B-9930-8FAB9B7DDB08}" destId="{A50A9569-263F-4496-AD25-EA87C1C1AC78}" srcOrd="9" destOrd="0" presId="urn:microsoft.com/office/officeart/2008/layout/HexagonCluster"/>
    <dgm:cxn modelId="{2343275B-0EEC-4309-B300-31A3BD144C19}" type="presParOf" srcId="{A50A9569-263F-4496-AD25-EA87C1C1AC78}" destId="{3F534365-6705-4695-894C-28CBBC250E09}" srcOrd="0" destOrd="0" presId="urn:microsoft.com/office/officeart/2008/layout/HexagonCluster"/>
    <dgm:cxn modelId="{18D6BC10-150E-4FAB-A67A-63E8FBD67222}" type="presParOf" srcId="{AB6908C1-82CD-4E7B-9930-8FAB9B7DDB08}" destId="{9044BD09-C010-4EBC-83F0-08299BA2DCE1}" srcOrd="10" destOrd="0" presId="urn:microsoft.com/office/officeart/2008/layout/HexagonCluster"/>
    <dgm:cxn modelId="{15587897-9F62-4D48-9532-DF9A02D405E1}" type="presParOf" srcId="{9044BD09-C010-4EBC-83F0-08299BA2DCE1}" destId="{0BF31FD3-5C44-46F8-B3B3-4A3305793054}" srcOrd="0" destOrd="0" presId="urn:microsoft.com/office/officeart/2008/layout/HexagonCluster"/>
    <dgm:cxn modelId="{9ED61298-F65B-473C-95BF-3B4B23C7C612}" type="presParOf" srcId="{AB6908C1-82CD-4E7B-9930-8FAB9B7DDB08}" destId="{C106ED3B-6438-4754-BDCB-793B7111F618}" srcOrd="11" destOrd="0" presId="urn:microsoft.com/office/officeart/2008/layout/HexagonCluster"/>
    <dgm:cxn modelId="{8066A2D9-07E4-4802-8A19-A83DFB7479F6}" type="presParOf" srcId="{C106ED3B-6438-4754-BDCB-793B7111F618}" destId="{60303C85-41FF-4A05-837E-5FD2CC7CF7CE}" srcOrd="0" destOrd="0" presId="urn:microsoft.com/office/officeart/2008/layout/HexagonCluster"/>
    <dgm:cxn modelId="{A4A4AEBA-1AA1-496D-ACCD-A19B71DD6A9B}" type="presParOf" srcId="{AB6908C1-82CD-4E7B-9930-8FAB9B7DDB08}" destId="{99C6F32A-2A9F-41F4-ACFE-399AFF0D7E37}" srcOrd="12" destOrd="0" presId="urn:microsoft.com/office/officeart/2008/layout/HexagonCluster"/>
    <dgm:cxn modelId="{62C2108C-FD4C-41BB-8BC5-1FCDF2A48DE9}" type="presParOf" srcId="{99C6F32A-2A9F-41F4-ACFE-399AFF0D7E37}" destId="{3507BADD-1DAB-4BD4-A312-3A44B87189A2}" srcOrd="0" destOrd="0" presId="urn:microsoft.com/office/officeart/2008/layout/HexagonCluster"/>
    <dgm:cxn modelId="{7DB69A0D-8F43-4DBA-86AC-0CC263FFD29A}" type="presParOf" srcId="{AB6908C1-82CD-4E7B-9930-8FAB9B7DDB08}" destId="{86F4B1E5-32DA-4382-AB21-8DCE9A9B3E0F}" srcOrd="13" destOrd="0" presId="urn:microsoft.com/office/officeart/2008/layout/HexagonCluster"/>
    <dgm:cxn modelId="{0CA8093C-C6F7-449C-BD9B-B4B078556FF2}" type="presParOf" srcId="{86F4B1E5-32DA-4382-AB21-8DCE9A9B3E0F}" destId="{5C233766-A620-44FB-BBD9-2B84A984E217}" srcOrd="0" destOrd="0" presId="urn:microsoft.com/office/officeart/2008/layout/HexagonCluster"/>
    <dgm:cxn modelId="{4BFEF757-4543-44B7-B687-091B063F9DA2}" type="presParOf" srcId="{AB6908C1-82CD-4E7B-9930-8FAB9B7DDB08}" destId="{643A4CD4-BEDE-4E80-8B1D-30EF6FC24527}" srcOrd="14" destOrd="0" presId="urn:microsoft.com/office/officeart/2008/layout/HexagonCluster"/>
    <dgm:cxn modelId="{B70D94D4-0E90-4072-808F-74F6293D63BF}" type="presParOf" srcId="{643A4CD4-BEDE-4E80-8B1D-30EF6FC24527}" destId="{8605B175-C71B-48DE-BA04-5F9FF112F1DF}" srcOrd="0" destOrd="0" presId="urn:microsoft.com/office/officeart/2008/layout/HexagonCluster"/>
    <dgm:cxn modelId="{27255012-B3F5-4AA0-8B86-4EF63EABBAA2}" type="presParOf" srcId="{AB6908C1-82CD-4E7B-9930-8FAB9B7DDB08}" destId="{8E8AFEAB-F1CB-408A-8B13-2BA29FA53875}" srcOrd="15" destOrd="0" presId="urn:microsoft.com/office/officeart/2008/layout/HexagonCluster"/>
    <dgm:cxn modelId="{E085C33C-CFEF-40B8-8FC7-6C557BB71BE6}" type="presParOf" srcId="{8E8AFEAB-F1CB-408A-8B13-2BA29FA53875}" destId="{42102E97-3C06-4892-BC37-AB0A4C8AF466}" srcOrd="0" destOrd="0" presId="urn:microsoft.com/office/officeart/2008/layout/HexagonCluster"/>
    <dgm:cxn modelId="{221044D9-E0D2-4334-A28A-9609645479DE}" type="presParOf" srcId="{AB6908C1-82CD-4E7B-9930-8FAB9B7DDB08}" destId="{965834F4-32EB-4CA3-9EE1-A4A31F2D3B1C}" srcOrd="16" destOrd="0" presId="urn:microsoft.com/office/officeart/2008/layout/HexagonCluster"/>
    <dgm:cxn modelId="{1C3BDA80-FFE0-4CEB-A3C7-16E4A36D7BDA}" type="presParOf" srcId="{965834F4-32EB-4CA3-9EE1-A4A31F2D3B1C}" destId="{36E6CCF5-1829-49CA-9FC9-5CE0EC42DFCD}" srcOrd="0" destOrd="0" presId="urn:microsoft.com/office/officeart/2008/layout/HexagonCluster"/>
    <dgm:cxn modelId="{75D17FEC-E93D-46CA-9BD4-DAE888C37E9B}" type="presParOf" srcId="{AB6908C1-82CD-4E7B-9930-8FAB9B7DDB08}" destId="{F8B8F8E1-CC2B-4579-A6AC-EDB843C6C1B8}" srcOrd="17" destOrd="0" presId="urn:microsoft.com/office/officeart/2008/layout/HexagonCluster"/>
    <dgm:cxn modelId="{2A4C772E-FFD6-4FF0-A063-2DC560CE346D}" type="presParOf" srcId="{F8B8F8E1-CC2B-4579-A6AC-EDB843C6C1B8}" destId="{2D3AFE83-D718-48E2-AFD7-D346DAC21B7A}" srcOrd="0" destOrd="0" presId="urn:microsoft.com/office/officeart/2008/layout/HexagonCluster"/>
    <dgm:cxn modelId="{C7E1BED3-21C1-4717-9ABE-29E2A1D2D0E9}" type="presParOf" srcId="{AB6908C1-82CD-4E7B-9930-8FAB9B7DDB08}" destId="{31281FF8-2BB2-43D7-9AC8-2B97E6F6132D}" srcOrd="18" destOrd="0" presId="urn:microsoft.com/office/officeart/2008/layout/HexagonCluster"/>
    <dgm:cxn modelId="{5D8761C9-2736-4F1D-96C9-9B8B654A9366}" type="presParOf" srcId="{31281FF8-2BB2-43D7-9AC8-2B97E6F6132D}" destId="{A8E3DDBD-24C2-4BBA-8F28-965CDFB7A1C3}" srcOrd="0" destOrd="0" presId="urn:microsoft.com/office/officeart/2008/layout/HexagonCluster"/>
    <dgm:cxn modelId="{850B1E48-CBD7-40A7-AD1D-7C60A3365E5B}" type="presParOf" srcId="{AB6908C1-82CD-4E7B-9930-8FAB9B7DDB08}" destId="{36B084EA-4A76-4E48-AFF5-A38DE871AE2E}" srcOrd="19" destOrd="0" presId="urn:microsoft.com/office/officeart/2008/layout/HexagonCluster"/>
    <dgm:cxn modelId="{C361A715-49D0-4957-9F0C-64D74600A9F7}" type="presParOf" srcId="{36B084EA-4A76-4E48-AFF5-A38DE871AE2E}" destId="{F453A264-AA92-4EEA-B97A-1932F761BF26}" srcOrd="0" destOrd="0" presId="urn:microsoft.com/office/officeart/2008/layout/HexagonCluster"/>
    <dgm:cxn modelId="{97543CB5-ABF5-467A-BD79-B1A2EAAFEC2D}" type="presParOf" srcId="{AB6908C1-82CD-4E7B-9930-8FAB9B7DDB08}" destId="{26DB7852-AA28-43C8-A7F5-5AD27552FEAC}" srcOrd="20" destOrd="0" presId="urn:microsoft.com/office/officeart/2008/layout/HexagonCluster"/>
    <dgm:cxn modelId="{D8CD0E4D-0D3F-4645-9A43-6E3212FC1C52}" type="presParOf" srcId="{26DB7852-AA28-43C8-A7F5-5AD27552FEAC}" destId="{D05F374E-F082-4441-AB6D-6508FB6AF627}" srcOrd="0" destOrd="0" presId="urn:microsoft.com/office/officeart/2008/layout/HexagonCluster"/>
    <dgm:cxn modelId="{127243AC-5392-4944-98D1-1B87CF09E6DC}" type="presParOf" srcId="{AB6908C1-82CD-4E7B-9930-8FAB9B7DDB08}" destId="{91C7F1E0-5824-419F-A992-43EEE283D280}" srcOrd="21" destOrd="0" presId="urn:microsoft.com/office/officeart/2008/layout/HexagonCluster"/>
    <dgm:cxn modelId="{466670BD-02FF-4DDB-91CA-0BA7B69A7531}" type="presParOf" srcId="{91C7F1E0-5824-419F-A992-43EEE283D280}" destId="{D3A72D20-3E52-46A3-BD25-BD9C08B7E5D3}" srcOrd="0" destOrd="0" presId="urn:microsoft.com/office/officeart/2008/layout/HexagonCluster"/>
    <dgm:cxn modelId="{1F94C143-4F86-4ECC-B45D-622890DFAE12}" type="presParOf" srcId="{AB6908C1-82CD-4E7B-9930-8FAB9B7DDB08}" destId="{986D2027-8CDC-4172-BAC5-13B9DE95A76A}" srcOrd="22" destOrd="0" presId="urn:microsoft.com/office/officeart/2008/layout/HexagonCluster"/>
    <dgm:cxn modelId="{2B736E9C-4A29-4D5C-930B-455BD4E6EE43}" type="presParOf" srcId="{986D2027-8CDC-4172-BAC5-13B9DE95A76A}" destId="{01054B1D-5C7D-4C18-94D4-3F9FC7D06A21}" srcOrd="0" destOrd="0" presId="urn:microsoft.com/office/officeart/2008/layout/HexagonCluster"/>
    <dgm:cxn modelId="{83D5D1D0-B974-4374-82D9-E8B93A7AEA88}" type="presParOf" srcId="{AB6908C1-82CD-4E7B-9930-8FAB9B7DDB08}" destId="{E020FD3C-BA81-4C02-8E8E-2CDA8857B7D2}" srcOrd="23" destOrd="0" presId="urn:microsoft.com/office/officeart/2008/layout/HexagonCluster"/>
    <dgm:cxn modelId="{AC10A0E7-48B1-446A-BE3F-4CCBC4B6E712}" type="presParOf" srcId="{E020FD3C-BA81-4C02-8E8E-2CDA8857B7D2}" destId="{F21FE502-5034-4262-A975-0F7032DC88B2}" srcOrd="0" destOrd="0" presId="urn:microsoft.com/office/officeart/2008/layout/HexagonCluster"/>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9DF1F4-16A6-4A46-A3D4-69E34901488B}"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02170ABF-9D46-482C-86C2-C163965C6F5D}">
      <dgm:prSet/>
      <dgm:spPr/>
      <dgm:t>
        <a:bodyPr/>
        <a:lstStyle/>
        <a:p>
          <a:r>
            <a:rPr lang="en-US"/>
            <a:t>Complete</a:t>
          </a:r>
        </a:p>
      </dgm:t>
    </dgm:pt>
    <dgm:pt modelId="{AC56D09F-D0F1-407E-A3DA-AE5E48666BD2}" type="parTrans" cxnId="{A728F453-59CF-4565-8C6A-D4C956769FB5}">
      <dgm:prSet/>
      <dgm:spPr/>
      <dgm:t>
        <a:bodyPr/>
        <a:lstStyle/>
        <a:p>
          <a:endParaRPr lang="en-US"/>
        </a:p>
      </dgm:t>
    </dgm:pt>
    <dgm:pt modelId="{704853AD-E78C-4E30-9555-1A942FD897B1}" type="sibTrans" cxnId="{A728F453-59CF-4565-8C6A-D4C956769FB5}">
      <dgm:prSet/>
      <dgm:spPr/>
      <dgm:t>
        <a:bodyPr/>
        <a:lstStyle/>
        <a:p>
          <a:endParaRPr lang="en-US"/>
        </a:p>
      </dgm:t>
    </dgm:pt>
    <dgm:pt modelId="{CE079D16-B24D-404F-BEC4-984B47340683}">
      <dgm:prSet/>
      <dgm:spPr/>
      <dgm:t>
        <a:bodyPr/>
        <a:lstStyle/>
        <a:p>
          <a:r>
            <a:rPr lang="en-US"/>
            <a:t>Clear</a:t>
          </a:r>
        </a:p>
      </dgm:t>
    </dgm:pt>
    <dgm:pt modelId="{18FDA1F7-38D4-4824-80EB-0C83BB3DCBA2}" type="parTrans" cxnId="{DBBB6DEF-71A5-413E-B645-90ED19F69EEC}">
      <dgm:prSet/>
      <dgm:spPr/>
      <dgm:t>
        <a:bodyPr/>
        <a:lstStyle/>
        <a:p>
          <a:endParaRPr lang="en-US"/>
        </a:p>
      </dgm:t>
    </dgm:pt>
    <dgm:pt modelId="{F9A7147A-607C-47E6-9404-E86C8C5510E8}" type="sibTrans" cxnId="{DBBB6DEF-71A5-413E-B645-90ED19F69EEC}">
      <dgm:prSet/>
      <dgm:spPr/>
      <dgm:t>
        <a:bodyPr/>
        <a:lstStyle/>
        <a:p>
          <a:endParaRPr lang="en-US"/>
        </a:p>
      </dgm:t>
    </dgm:pt>
    <dgm:pt modelId="{E4A3389D-0512-4DEA-A4F0-8B3C03B0D273}">
      <dgm:prSet/>
      <dgm:spPr/>
      <dgm:t>
        <a:bodyPr/>
        <a:lstStyle/>
        <a:p>
          <a:r>
            <a:rPr lang="en-US"/>
            <a:t>Correct</a:t>
          </a:r>
        </a:p>
      </dgm:t>
    </dgm:pt>
    <dgm:pt modelId="{29F7CBD4-9D09-4C91-B3D5-DAAD2F25B43D}" type="parTrans" cxnId="{F5B1B7C5-25DA-4731-81E7-89CF198F3BF7}">
      <dgm:prSet/>
      <dgm:spPr/>
      <dgm:t>
        <a:bodyPr/>
        <a:lstStyle/>
        <a:p>
          <a:endParaRPr lang="en-US"/>
        </a:p>
      </dgm:t>
    </dgm:pt>
    <dgm:pt modelId="{ECD24D81-D52E-4C21-9ECE-C0E03BC22844}" type="sibTrans" cxnId="{F5B1B7C5-25DA-4731-81E7-89CF198F3BF7}">
      <dgm:prSet/>
      <dgm:spPr/>
      <dgm:t>
        <a:bodyPr/>
        <a:lstStyle/>
        <a:p>
          <a:endParaRPr lang="en-US"/>
        </a:p>
      </dgm:t>
    </dgm:pt>
    <dgm:pt modelId="{BB59CD56-9B37-4F1D-84C8-00E6175F0567}">
      <dgm:prSet/>
      <dgm:spPr/>
      <dgm:t>
        <a:bodyPr/>
        <a:lstStyle/>
        <a:p>
          <a:r>
            <a:rPr lang="en-US"/>
            <a:t>Concise</a:t>
          </a:r>
        </a:p>
      </dgm:t>
    </dgm:pt>
    <dgm:pt modelId="{B7F100AE-198C-40C8-91C9-14C9666A067C}" type="parTrans" cxnId="{10755707-3665-489C-A44A-5FB1C92F06F8}">
      <dgm:prSet/>
      <dgm:spPr/>
      <dgm:t>
        <a:bodyPr/>
        <a:lstStyle/>
        <a:p>
          <a:endParaRPr lang="en-US"/>
        </a:p>
      </dgm:t>
    </dgm:pt>
    <dgm:pt modelId="{256677F6-9DE2-4D40-816B-FB01A5BC001A}" type="sibTrans" cxnId="{10755707-3665-489C-A44A-5FB1C92F06F8}">
      <dgm:prSet/>
      <dgm:spPr/>
      <dgm:t>
        <a:bodyPr/>
        <a:lstStyle/>
        <a:p>
          <a:endParaRPr lang="en-US"/>
        </a:p>
      </dgm:t>
    </dgm:pt>
    <dgm:pt modelId="{84A28206-FA72-4FA2-BEE3-D01B97AB70D9}">
      <dgm:prSet/>
      <dgm:spPr/>
      <dgm:t>
        <a:bodyPr/>
        <a:lstStyle/>
        <a:p>
          <a:r>
            <a:rPr lang="en-US"/>
            <a:t>Courteous</a:t>
          </a:r>
        </a:p>
      </dgm:t>
    </dgm:pt>
    <dgm:pt modelId="{3B90D8DA-439A-4815-8059-4B5E1DD6364C}" type="parTrans" cxnId="{DF9413EB-D456-4BF7-BFB2-8F5E64474213}">
      <dgm:prSet/>
      <dgm:spPr/>
      <dgm:t>
        <a:bodyPr/>
        <a:lstStyle/>
        <a:p>
          <a:endParaRPr lang="en-US"/>
        </a:p>
      </dgm:t>
    </dgm:pt>
    <dgm:pt modelId="{CF95771A-2D9C-4EC4-ABB0-4EC2DA3ED6AD}" type="sibTrans" cxnId="{DF9413EB-D456-4BF7-BFB2-8F5E64474213}">
      <dgm:prSet/>
      <dgm:spPr/>
      <dgm:t>
        <a:bodyPr/>
        <a:lstStyle/>
        <a:p>
          <a:endParaRPr lang="en-US"/>
        </a:p>
      </dgm:t>
    </dgm:pt>
    <dgm:pt modelId="{71242A9E-9019-4E43-9A1C-3DA02E955E39}">
      <dgm:prSet/>
      <dgm:spPr/>
      <dgm:t>
        <a:bodyPr/>
        <a:lstStyle/>
        <a:p>
          <a:r>
            <a:rPr lang="en-US"/>
            <a:t>Considerate</a:t>
          </a:r>
        </a:p>
      </dgm:t>
    </dgm:pt>
    <dgm:pt modelId="{DF58D65D-4B63-4098-A95D-7D732CFE50A8}" type="parTrans" cxnId="{EF38B878-ADE0-4225-8A7F-68CDC7E21C80}">
      <dgm:prSet/>
      <dgm:spPr/>
      <dgm:t>
        <a:bodyPr/>
        <a:lstStyle/>
        <a:p>
          <a:endParaRPr lang="en-US"/>
        </a:p>
      </dgm:t>
    </dgm:pt>
    <dgm:pt modelId="{5B036DCA-F91A-4D26-A909-30ED8051E6A7}" type="sibTrans" cxnId="{EF38B878-ADE0-4225-8A7F-68CDC7E21C80}">
      <dgm:prSet/>
      <dgm:spPr/>
      <dgm:t>
        <a:bodyPr/>
        <a:lstStyle/>
        <a:p>
          <a:endParaRPr lang="en-US"/>
        </a:p>
      </dgm:t>
    </dgm:pt>
    <dgm:pt modelId="{438F8BFD-6A02-4CF3-AFFE-1DD6B8790F00}" type="pres">
      <dgm:prSet presAssocID="{0E9DF1F4-16A6-4A46-A3D4-69E34901488B}" presName="Name0" presStyleCnt="0">
        <dgm:presLayoutVars>
          <dgm:dir/>
          <dgm:animLvl val="lvl"/>
          <dgm:resizeHandles val="exact"/>
        </dgm:presLayoutVars>
      </dgm:prSet>
      <dgm:spPr/>
    </dgm:pt>
    <dgm:pt modelId="{6D953F1F-5838-44DB-BEC1-82BC8FADB4A5}" type="pres">
      <dgm:prSet presAssocID="{02170ABF-9D46-482C-86C2-C163965C6F5D}" presName="linNode" presStyleCnt="0"/>
      <dgm:spPr/>
    </dgm:pt>
    <dgm:pt modelId="{156BDCB5-9880-4635-AE95-0326A59994B1}" type="pres">
      <dgm:prSet presAssocID="{02170ABF-9D46-482C-86C2-C163965C6F5D}" presName="parentText" presStyleLbl="node1" presStyleIdx="0" presStyleCnt="6">
        <dgm:presLayoutVars>
          <dgm:chMax val="1"/>
          <dgm:bulletEnabled val="1"/>
        </dgm:presLayoutVars>
      </dgm:prSet>
      <dgm:spPr/>
    </dgm:pt>
    <dgm:pt modelId="{407DD397-BE9D-46F3-A0E5-C0E2F9F7E908}" type="pres">
      <dgm:prSet presAssocID="{704853AD-E78C-4E30-9555-1A942FD897B1}" presName="sp" presStyleCnt="0"/>
      <dgm:spPr/>
    </dgm:pt>
    <dgm:pt modelId="{AC73957D-8726-4E1B-9FA1-A5CE16844C3D}" type="pres">
      <dgm:prSet presAssocID="{CE079D16-B24D-404F-BEC4-984B47340683}" presName="linNode" presStyleCnt="0"/>
      <dgm:spPr/>
    </dgm:pt>
    <dgm:pt modelId="{07CB212D-5746-488D-86B0-159551F21E88}" type="pres">
      <dgm:prSet presAssocID="{CE079D16-B24D-404F-BEC4-984B47340683}" presName="parentText" presStyleLbl="node1" presStyleIdx="1" presStyleCnt="6">
        <dgm:presLayoutVars>
          <dgm:chMax val="1"/>
          <dgm:bulletEnabled val="1"/>
        </dgm:presLayoutVars>
      </dgm:prSet>
      <dgm:spPr/>
    </dgm:pt>
    <dgm:pt modelId="{04646825-EA34-4F37-9940-13730597B3AF}" type="pres">
      <dgm:prSet presAssocID="{F9A7147A-607C-47E6-9404-E86C8C5510E8}" presName="sp" presStyleCnt="0"/>
      <dgm:spPr/>
    </dgm:pt>
    <dgm:pt modelId="{C5407E98-9D05-4BD3-B9A3-041EA90B2DFF}" type="pres">
      <dgm:prSet presAssocID="{E4A3389D-0512-4DEA-A4F0-8B3C03B0D273}" presName="linNode" presStyleCnt="0"/>
      <dgm:spPr/>
    </dgm:pt>
    <dgm:pt modelId="{3A5A214B-33BE-47A4-AEBD-2F96188EA773}" type="pres">
      <dgm:prSet presAssocID="{E4A3389D-0512-4DEA-A4F0-8B3C03B0D273}" presName="parentText" presStyleLbl="node1" presStyleIdx="2" presStyleCnt="6">
        <dgm:presLayoutVars>
          <dgm:chMax val="1"/>
          <dgm:bulletEnabled val="1"/>
        </dgm:presLayoutVars>
      </dgm:prSet>
      <dgm:spPr/>
    </dgm:pt>
    <dgm:pt modelId="{CE342C66-A654-4E7F-A4BA-CC63D091B459}" type="pres">
      <dgm:prSet presAssocID="{ECD24D81-D52E-4C21-9ECE-C0E03BC22844}" presName="sp" presStyleCnt="0"/>
      <dgm:spPr/>
    </dgm:pt>
    <dgm:pt modelId="{F127E0C3-03E9-4277-9E9D-5BE70F019C82}" type="pres">
      <dgm:prSet presAssocID="{BB59CD56-9B37-4F1D-84C8-00E6175F0567}" presName="linNode" presStyleCnt="0"/>
      <dgm:spPr/>
    </dgm:pt>
    <dgm:pt modelId="{3ACDF7D0-A69A-4270-A18E-48C4DAC474D5}" type="pres">
      <dgm:prSet presAssocID="{BB59CD56-9B37-4F1D-84C8-00E6175F0567}" presName="parentText" presStyleLbl="node1" presStyleIdx="3" presStyleCnt="6">
        <dgm:presLayoutVars>
          <dgm:chMax val="1"/>
          <dgm:bulletEnabled val="1"/>
        </dgm:presLayoutVars>
      </dgm:prSet>
      <dgm:spPr/>
    </dgm:pt>
    <dgm:pt modelId="{2566A787-2A9C-453F-826A-51314CD2628A}" type="pres">
      <dgm:prSet presAssocID="{256677F6-9DE2-4D40-816B-FB01A5BC001A}" presName="sp" presStyleCnt="0"/>
      <dgm:spPr/>
    </dgm:pt>
    <dgm:pt modelId="{C574A47A-C11C-468F-9935-7B7DEE13C6BF}" type="pres">
      <dgm:prSet presAssocID="{84A28206-FA72-4FA2-BEE3-D01B97AB70D9}" presName="linNode" presStyleCnt="0"/>
      <dgm:spPr/>
    </dgm:pt>
    <dgm:pt modelId="{22FE443C-2F59-43AB-A481-DAF34578A88F}" type="pres">
      <dgm:prSet presAssocID="{84A28206-FA72-4FA2-BEE3-D01B97AB70D9}" presName="parentText" presStyleLbl="node1" presStyleIdx="4" presStyleCnt="6">
        <dgm:presLayoutVars>
          <dgm:chMax val="1"/>
          <dgm:bulletEnabled val="1"/>
        </dgm:presLayoutVars>
      </dgm:prSet>
      <dgm:spPr/>
    </dgm:pt>
    <dgm:pt modelId="{DA256004-E132-4763-B302-2CCD2645E2CC}" type="pres">
      <dgm:prSet presAssocID="{CF95771A-2D9C-4EC4-ABB0-4EC2DA3ED6AD}" presName="sp" presStyleCnt="0"/>
      <dgm:spPr/>
    </dgm:pt>
    <dgm:pt modelId="{83148FCF-2924-46BD-9246-ACDE2D37CF52}" type="pres">
      <dgm:prSet presAssocID="{71242A9E-9019-4E43-9A1C-3DA02E955E39}" presName="linNode" presStyleCnt="0"/>
      <dgm:spPr/>
    </dgm:pt>
    <dgm:pt modelId="{3375734F-A165-4E27-A4DB-C88ED6346DF5}" type="pres">
      <dgm:prSet presAssocID="{71242A9E-9019-4E43-9A1C-3DA02E955E39}" presName="parentText" presStyleLbl="node1" presStyleIdx="5" presStyleCnt="6">
        <dgm:presLayoutVars>
          <dgm:chMax val="1"/>
          <dgm:bulletEnabled val="1"/>
        </dgm:presLayoutVars>
      </dgm:prSet>
      <dgm:spPr/>
    </dgm:pt>
  </dgm:ptLst>
  <dgm:cxnLst>
    <dgm:cxn modelId="{10755707-3665-489C-A44A-5FB1C92F06F8}" srcId="{0E9DF1F4-16A6-4A46-A3D4-69E34901488B}" destId="{BB59CD56-9B37-4F1D-84C8-00E6175F0567}" srcOrd="3" destOrd="0" parTransId="{B7F100AE-198C-40C8-91C9-14C9666A067C}" sibTransId="{256677F6-9DE2-4D40-816B-FB01A5BC001A}"/>
    <dgm:cxn modelId="{4A828D0A-E150-4B1F-BF82-8E97A0D87872}" type="presOf" srcId="{84A28206-FA72-4FA2-BEE3-D01B97AB70D9}" destId="{22FE443C-2F59-43AB-A481-DAF34578A88F}" srcOrd="0" destOrd="0" presId="urn:microsoft.com/office/officeart/2005/8/layout/vList5"/>
    <dgm:cxn modelId="{0958A118-A7A4-41BB-B55C-EB90474D048D}" type="presOf" srcId="{0E9DF1F4-16A6-4A46-A3D4-69E34901488B}" destId="{438F8BFD-6A02-4CF3-AFFE-1DD6B8790F00}" srcOrd="0" destOrd="0" presId="urn:microsoft.com/office/officeart/2005/8/layout/vList5"/>
    <dgm:cxn modelId="{44EA0020-4A6E-4A57-964E-6F10A14A9AD6}" type="presOf" srcId="{CE079D16-B24D-404F-BEC4-984B47340683}" destId="{07CB212D-5746-488D-86B0-159551F21E88}" srcOrd="0" destOrd="0" presId="urn:microsoft.com/office/officeart/2005/8/layout/vList5"/>
    <dgm:cxn modelId="{FB065334-3F9F-4AA0-82A1-E85D6CF17230}" type="presOf" srcId="{BB59CD56-9B37-4F1D-84C8-00E6175F0567}" destId="{3ACDF7D0-A69A-4270-A18E-48C4DAC474D5}" srcOrd="0" destOrd="0" presId="urn:microsoft.com/office/officeart/2005/8/layout/vList5"/>
    <dgm:cxn modelId="{A728F453-59CF-4565-8C6A-D4C956769FB5}" srcId="{0E9DF1F4-16A6-4A46-A3D4-69E34901488B}" destId="{02170ABF-9D46-482C-86C2-C163965C6F5D}" srcOrd="0" destOrd="0" parTransId="{AC56D09F-D0F1-407E-A3DA-AE5E48666BD2}" sibTransId="{704853AD-E78C-4E30-9555-1A942FD897B1}"/>
    <dgm:cxn modelId="{EF38B878-ADE0-4225-8A7F-68CDC7E21C80}" srcId="{0E9DF1F4-16A6-4A46-A3D4-69E34901488B}" destId="{71242A9E-9019-4E43-9A1C-3DA02E955E39}" srcOrd="5" destOrd="0" parTransId="{DF58D65D-4B63-4098-A95D-7D732CFE50A8}" sibTransId="{5B036DCA-F91A-4D26-A909-30ED8051E6A7}"/>
    <dgm:cxn modelId="{2BAAB081-EDB0-479C-A85C-0AC2D970C0E0}" type="presOf" srcId="{02170ABF-9D46-482C-86C2-C163965C6F5D}" destId="{156BDCB5-9880-4635-AE95-0326A59994B1}" srcOrd="0" destOrd="0" presId="urn:microsoft.com/office/officeart/2005/8/layout/vList5"/>
    <dgm:cxn modelId="{74A9EE83-4C40-420A-967E-4F65D269DC31}" type="presOf" srcId="{E4A3389D-0512-4DEA-A4F0-8B3C03B0D273}" destId="{3A5A214B-33BE-47A4-AEBD-2F96188EA773}" srcOrd="0" destOrd="0" presId="urn:microsoft.com/office/officeart/2005/8/layout/vList5"/>
    <dgm:cxn modelId="{3F5A63A9-69CD-4207-A1A8-12B2B4D8086D}" type="presOf" srcId="{71242A9E-9019-4E43-9A1C-3DA02E955E39}" destId="{3375734F-A165-4E27-A4DB-C88ED6346DF5}" srcOrd="0" destOrd="0" presId="urn:microsoft.com/office/officeart/2005/8/layout/vList5"/>
    <dgm:cxn modelId="{F5B1B7C5-25DA-4731-81E7-89CF198F3BF7}" srcId="{0E9DF1F4-16A6-4A46-A3D4-69E34901488B}" destId="{E4A3389D-0512-4DEA-A4F0-8B3C03B0D273}" srcOrd="2" destOrd="0" parTransId="{29F7CBD4-9D09-4C91-B3D5-DAAD2F25B43D}" sibTransId="{ECD24D81-D52E-4C21-9ECE-C0E03BC22844}"/>
    <dgm:cxn modelId="{DF9413EB-D456-4BF7-BFB2-8F5E64474213}" srcId="{0E9DF1F4-16A6-4A46-A3D4-69E34901488B}" destId="{84A28206-FA72-4FA2-BEE3-D01B97AB70D9}" srcOrd="4" destOrd="0" parTransId="{3B90D8DA-439A-4815-8059-4B5E1DD6364C}" sibTransId="{CF95771A-2D9C-4EC4-ABB0-4EC2DA3ED6AD}"/>
    <dgm:cxn modelId="{DBBB6DEF-71A5-413E-B645-90ED19F69EEC}" srcId="{0E9DF1F4-16A6-4A46-A3D4-69E34901488B}" destId="{CE079D16-B24D-404F-BEC4-984B47340683}" srcOrd="1" destOrd="0" parTransId="{18FDA1F7-38D4-4824-80EB-0C83BB3DCBA2}" sibTransId="{F9A7147A-607C-47E6-9404-E86C8C5510E8}"/>
    <dgm:cxn modelId="{281901CC-7CB0-4A1E-A788-CE7CF6022544}" type="presParOf" srcId="{438F8BFD-6A02-4CF3-AFFE-1DD6B8790F00}" destId="{6D953F1F-5838-44DB-BEC1-82BC8FADB4A5}" srcOrd="0" destOrd="0" presId="urn:microsoft.com/office/officeart/2005/8/layout/vList5"/>
    <dgm:cxn modelId="{33C1984D-864D-4DB2-8743-0EA37B7EDD13}" type="presParOf" srcId="{6D953F1F-5838-44DB-BEC1-82BC8FADB4A5}" destId="{156BDCB5-9880-4635-AE95-0326A59994B1}" srcOrd="0" destOrd="0" presId="urn:microsoft.com/office/officeart/2005/8/layout/vList5"/>
    <dgm:cxn modelId="{EC9D1CCA-CD1E-4274-815B-87BE2A652AFC}" type="presParOf" srcId="{438F8BFD-6A02-4CF3-AFFE-1DD6B8790F00}" destId="{407DD397-BE9D-46F3-A0E5-C0E2F9F7E908}" srcOrd="1" destOrd="0" presId="urn:microsoft.com/office/officeart/2005/8/layout/vList5"/>
    <dgm:cxn modelId="{1E3804CA-5220-4A7E-88FC-E3AF7BBA7EEE}" type="presParOf" srcId="{438F8BFD-6A02-4CF3-AFFE-1DD6B8790F00}" destId="{AC73957D-8726-4E1B-9FA1-A5CE16844C3D}" srcOrd="2" destOrd="0" presId="urn:microsoft.com/office/officeart/2005/8/layout/vList5"/>
    <dgm:cxn modelId="{814197D0-FEC8-4301-8997-9939BC40C09E}" type="presParOf" srcId="{AC73957D-8726-4E1B-9FA1-A5CE16844C3D}" destId="{07CB212D-5746-488D-86B0-159551F21E88}" srcOrd="0" destOrd="0" presId="urn:microsoft.com/office/officeart/2005/8/layout/vList5"/>
    <dgm:cxn modelId="{0FCE6AA3-0D59-4B3F-AE23-908EC81871C1}" type="presParOf" srcId="{438F8BFD-6A02-4CF3-AFFE-1DD6B8790F00}" destId="{04646825-EA34-4F37-9940-13730597B3AF}" srcOrd="3" destOrd="0" presId="urn:microsoft.com/office/officeart/2005/8/layout/vList5"/>
    <dgm:cxn modelId="{DC3052C0-880C-4649-A688-862DC12713A6}" type="presParOf" srcId="{438F8BFD-6A02-4CF3-AFFE-1DD6B8790F00}" destId="{C5407E98-9D05-4BD3-B9A3-041EA90B2DFF}" srcOrd="4" destOrd="0" presId="urn:microsoft.com/office/officeart/2005/8/layout/vList5"/>
    <dgm:cxn modelId="{7C77DCAF-2EBD-45DC-AF66-43661A28C156}" type="presParOf" srcId="{C5407E98-9D05-4BD3-B9A3-041EA90B2DFF}" destId="{3A5A214B-33BE-47A4-AEBD-2F96188EA773}" srcOrd="0" destOrd="0" presId="urn:microsoft.com/office/officeart/2005/8/layout/vList5"/>
    <dgm:cxn modelId="{A0DE1CB6-B5D7-4B5E-A8FE-3FC1C88161C9}" type="presParOf" srcId="{438F8BFD-6A02-4CF3-AFFE-1DD6B8790F00}" destId="{CE342C66-A654-4E7F-A4BA-CC63D091B459}" srcOrd="5" destOrd="0" presId="urn:microsoft.com/office/officeart/2005/8/layout/vList5"/>
    <dgm:cxn modelId="{947308D1-0E10-4633-97CB-23F90E5B379A}" type="presParOf" srcId="{438F8BFD-6A02-4CF3-AFFE-1DD6B8790F00}" destId="{F127E0C3-03E9-4277-9E9D-5BE70F019C82}" srcOrd="6" destOrd="0" presId="urn:microsoft.com/office/officeart/2005/8/layout/vList5"/>
    <dgm:cxn modelId="{F52D1FC3-1D01-4F7D-97B5-E623B989E0D5}" type="presParOf" srcId="{F127E0C3-03E9-4277-9E9D-5BE70F019C82}" destId="{3ACDF7D0-A69A-4270-A18E-48C4DAC474D5}" srcOrd="0" destOrd="0" presId="urn:microsoft.com/office/officeart/2005/8/layout/vList5"/>
    <dgm:cxn modelId="{A2F90E91-59DC-4B98-89FA-112A2146A651}" type="presParOf" srcId="{438F8BFD-6A02-4CF3-AFFE-1DD6B8790F00}" destId="{2566A787-2A9C-453F-826A-51314CD2628A}" srcOrd="7" destOrd="0" presId="urn:microsoft.com/office/officeart/2005/8/layout/vList5"/>
    <dgm:cxn modelId="{739D43C3-5F0D-4F65-8434-A21F58135B7D}" type="presParOf" srcId="{438F8BFD-6A02-4CF3-AFFE-1DD6B8790F00}" destId="{C574A47A-C11C-468F-9935-7B7DEE13C6BF}" srcOrd="8" destOrd="0" presId="urn:microsoft.com/office/officeart/2005/8/layout/vList5"/>
    <dgm:cxn modelId="{87906B5E-C3C9-456E-B290-E79321B497B0}" type="presParOf" srcId="{C574A47A-C11C-468F-9935-7B7DEE13C6BF}" destId="{22FE443C-2F59-43AB-A481-DAF34578A88F}" srcOrd="0" destOrd="0" presId="urn:microsoft.com/office/officeart/2005/8/layout/vList5"/>
    <dgm:cxn modelId="{A70E2B53-B1A9-431A-8D29-9387CD0C855E}" type="presParOf" srcId="{438F8BFD-6A02-4CF3-AFFE-1DD6B8790F00}" destId="{DA256004-E132-4763-B302-2CCD2645E2CC}" srcOrd="9" destOrd="0" presId="urn:microsoft.com/office/officeart/2005/8/layout/vList5"/>
    <dgm:cxn modelId="{43863367-9F26-4A14-9E9D-7B6B08DBC604}" type="presParOf" srcId="{438F8BFD-6A02-4CF3-AFFE-1DD6B8790F00}" destId="{83148FCF-2924-46BD-9246-ACDE2D37CF52}" srcOrd="10" destOrd="0" presId="urn:microsoft.com/office/officeart/2005/8/layout/vList5"/>
    <dgm:cxn modelId="{8B5D3744-D357-43C4-A795-49C9946D7CD5}" type="presParOf" srcId="{83148FCF-2924-46BD-9246-ACDE2D37CF52}" destId="{3375734F-A165-4E27-A4DB-C88ED6346DF5}"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4774E0-B9C8-48BE-8070-550E862A3EA4}" type="doc">
      <dgm:prSet loTypeId="urn:microsoft.com/office/officeart/2005/8/layout/vList2" loCatId="list" qsTypeId="urn:microsoft.com/office/officeart/2005/8/quickstyle/simple5" qsCatId="simple" csTypeId="urn:microsoft.com/office/officeart/2005/8/colors/accent6_2" csCatId="accent6"/>
      <dgm:spPr/>
      <dgm:t>
        <a:bodyPr/>
        <a:lstStyle/>
        <a:p>
          <a:endParaRPr lang="en-US"/>
        </a:p>
      </dgm:t>
    </dgm:pt>
    <dgm:pt modelId="{89E35C98-3F7F-4B14-84DB-A39536209BF5}">
      <dgm:prSet/>
      <dgm:spPr/>
      <dgm:t>
        <a:bodyPr/>
        <a:lstStyle/>
        <a:p>
          <a:r>
            <a:rPr lang="en-US"/>
            <a:t>Grammar</a:t>
          </a:r>
        </a:p>
      </dgm:t>
    </dgm:pt>
    <dgm:pt modelId="{D7E02549-804D-4C93-AB19-5F0E5AC70040}" type="parTrans" cxnId="{043579E0-677F-466A-AEA4-A0766E1E30F3}">
      <dgm:prSet/>
      <dgm:spPr/>
      <dgm:t>
        <a:bodyPr/>
        <a:lstStyle/>
        <a:p>
          <a:endParaRPr lang="en-US"/>
        </a:p>
      </dgm:t>
    </dgm:pt>
    <dgm:pt modelId="{3E8BF2F5-92FE-4548-9DA4-3978D5508F58}" type="sibTrans" cxnId="{043579E0-677F-466A-AEA4-A0766E1E30F3}">
      <dgm:prSet/>
      <dgm:spPr/>
      <dgm:t>
        <a:bodyPr/>
        <a:lstStyle/>
        <a:p>
          <a:endParaRPr lang="en-US"/>
        </a:p>
      </dgm:t>
    </dgm:pt>
    <dgm:pt modelId="{4778B8DA-C70C-44DD-9A5B-F5FD4B9C1D2A}">
      <dgm:prSet/>
      <dgm:spPr/>
      <dgm:t>
        <a:bodyPr/>
        <a:lstStyle/>
        <a:p>
          <a:r>
            <a:rPr lang="en-US"/>
            <a:t>Punctuation</a:t>
          </a:r>
        </a:p>
      </dgm:t>
    </dgm:pt>
    <dgm:pt modelId="{B30252ED-D9E3-49C5-8201-896828496711}" type="parTrans" cxnId="{64C49A2D-06A2-41D8-84B2-F8D566433B70}">
      <dgm:prSet/>
      <dgm:spPr/>
      <dgm:t>
        <a:bodyPr/>
        <a:lstStyle/>
        <a:p>
          <a:endParaRPr lang="en-US"/>
        </a:p>
      </dgm:t>
    </dgm:pt>
    <dgm:pt modelId="{441EBE51-9B49-4C1D-A7BD-0B892A3B5BB3}" type="sibTrans" cxnId="{64C49A2D-06A2-41D8-84B2-F8D566433B70}">
      <dgm:prSet/>
      <dgm:spPr/>
      <dgm:t>
        <a:bodyPr/>
        <a:lstStyle/>
        <a:p>
          <a:endParaRPr lang="en-US"/>
        </a:p>
      </dgm:t>
    </dgm:pt>
    <dgm:pt modelId="{97B7043F-1708-4455-92F9-98C5184E88B6}">
      <dgm:prSet/>
      <dgm:spPr/>
      <dgm:t>
        <a:bodyPr/>
        <a:lstStyle/>
        <a:p>
          <a:r>
            <a:rPr lang="en-US"/>
            <a:t>Subject-verb agreements</a:t>
          </a:r>
        </a:p>
      </dgm:t>
    </dgm:pt>
    <dgm:pt modelId="{50A52402-12A8-4AB5-BDD1-EF99CA2518B3}" type="parTrans" cxnId="{010A67AF-F488-4AE7-AA85-636DA1F77621}">
      <dgm:prSet/>
      <dgm:spPr/>
      <dgm:t>
        <a:bodyPr/>
        <a:lstStyle/>
        <a:p>
          <a:endParaRPr lang="en-US"/>
        </a:p>
      </dgm:t>
    </dgm:pt>
    <dgm:pt modelId="{049DAC3F-9A5E-4E7B-BF56-00BA2BD8FF77}" type="sibTrans" cxnId="{010A67AF-F488-4AE7-AA85-636DA1F77621}">
      <dgm:prSet/>
      <dgm:spPr/>
      <dgm:t>
        <a:bodyPr/>
        <a:lstStyle/>
        <a:p>
          <a:endParaRPr lang="en-US"/>
        </a:p>
      </dgm:t>
    </dgm:pt>
    <dgm:pt modelId="{B795C6D9-61F3-4070-918D-3E5D6E441A3C}">
      <dgm:prSet/>
      <dgm:spPr/>
      <dgm:t>
        <a:bodyPr/>
        <a:lstStyle/>
        <a:p>
          <a:r>
            <a:rPr lang="en-US"/>
            <a:t>Are sentences complete?</a:t>
          </a:r>
        </a:p>
      </dgm:t>
    </dgm:pt>
    <dgm:pt modelId="{D0F56C4F-AAB1-4DA4-9EAD-E6FB94156522}" type="parTrans" cxnId="{5A36CCF0-8E7E-47CF-BCAB-A34E068D24EA}">
      <dgm:prSet/>
      <dgm:spPr/>
      <dgm:t>
        <a:bodyPr/>
        <a:lstStyle/>
        <a:p>
          <a:endParaRPr lang="en-US"/>
        </a:p>
      </dgm:t>
    </dgm:pt>
    <dgm:pt modelId="{D0F59E25-E86B-4AFB-84DD-9689A7653BB7}" type="sibTrans" cxnId="{5A36CCF0-8E7E-47CF-BCAB-A34E068D24EA}">
      <dgm:prSet/>
      <dgm:spPr/>
      <dgm:t>
        <a:bodyPr/>
        <a:lstStyle/>
        <a:p>
          <a:endParaRPr lang="en-US"/>
        </a:p>
      </dgm:t>
    </dgm:pt>
    <dgm:pt modelId="{2463D8EA-4081-4258-A302-CEEE14EC29D7}" type="pres">
      <dgm:prSet presAssocID="{594774E0-B9C8-48BE-8070-550E862A3EA4}" presName="linear" presStyleCnt="0">
        <dgm:presLayoutVars>
          <dgm:animLvl val="lvl"/>
          <dgm:resizeHandles val="exact"/>
        </dgm:presLayoutVars>
      </dgm:prSet>
      <dgm:spPr/>
    </dgm:pt>
    <dgm:pt modelId="{7065CFB3-A932-46EC-82B4-C915AF03ECA4}" type="pres">
      <dgm:prSet presAssocID="{89E35C98-3F7F-4B14-84DB-A39536209BF5}" presName="parentText" presStyleLbl="node1" presStyleIdx="0" presStyleCnt="4">
        <dgm:presLayoutVars>
          <dgm:chMax val="0"/>
          <dgm:bulletEnabled val="1"/>
        </dgm:presLayoutVars>
      </dgm:prSet>
      <dgm:spPr/>
    </dgm:pt>
    <dgm:pt modelId="{0E5B0B3D-A291-463C-99B9-A1BB6DC657ED}" type="pres">
      <dgm:prSet presAssocID="{3E8BF2F5-92FE-4548-9DA4-3978D5508F58}" presName="spacer" presStyleCnt="0"/>
      <dgm:spPr/>
    </dgm:pt>
    <dgm:pt modelId="{1E9E5DBC-4358-4A8C-9D4A-E18CC762FAAE}" type="pres">
      <dgm:prSet presAssocID="{4778B8DA-C70C-44DD-9A5B-F5FD4B9C1D2A}" presName="parentText" presStyleLbl="node1" presStyleIdx="1" presStyleCnt="4">
        <dgm:presLayoutVars>
          <dgm:chMax val="0"/>
          <dgm:bulletEnabled val="1"/>
        </dgm:presLayoutVars>
      </dgm:prSet>
      <dgm:spPr/>
    </dgm:pt>
    <dgm:pt modelId="{2D7C716A-FEDA-48BB-A8F1-3F88671B7C1B}" type="pres">
      <dgm:prSet presAssocID="{441EBE51-9B49-4C1D-A7BD-0B892A3B5BB3}" presName="spacer" presStyleCnt="0"/>
      <dgm:spPr/>
    </dgm:pt>
    <dgm:pt modelId="{A4783817-BCCB-46FE-9178-3756A9964430}" type="pres">
      <dgm:prSet presAssocID="{97B7043F-1708-4455-92F9-98C5184E88B6}" presName="parentText" presStyleLbl="node1" presStyleIdx="2" presStyleCnt="4">
        <dgm:presLayoutVars>
          <dgm:chMax val="0"/>
          <dgm:bulletEnabled val="1"/>
        </dgm:presLayoutVars>
      </dgm:prSet>
      <dgm:spPr/>
    </dgm:pt>
    <dgm:pt modelId="{A9A35610-31D9-4CA1-AC82-00896D3BA21A}" type="pres">
      <dgm:prSet presAssocID="{049DAC3F-9A5E-4E7B-BF56-00BA2BD8FF77}" presName="spacer" presStyleCnt="0"/>
      <dgm:spPr/>
    </dgm:pt>
    <dgm:pt modelId="{5E823BB7-1301-44D1-A9FE-638D301D1481}" type="pres">
      <dgm:prSet presAssocID="{B795C6D9-61F3-4070-918D-3E5D6E441A3C}" presName="parentText" presStyleLbl="node1" presStyleIdx="3" presStyleCnt="4">
        <dgm:presLayoutVars>
          <dgm:chMax val="0"/>
          <dgm:bulletEnabled val="1"/>
        </dgm:presLayoutVars>
      </dgm:prSet>
      <dgm:spPr/>
    </dgm:pt>
  </dgm:ptLst>
  <dgm:cxnLst>
    <dgm:cxn modelId="{77B06724-8086-4243-AC3C-E1D8C3EACB8E}" type="presOf" srcId="{594774E0-B9C8-48BE-8070-550E862A3EA4}" destId="{2463D8EA-4081-4258-A302-CEEE14EC29D7}" srcOrd="0" destOrd="0" presId="urn:microsoft.com/office/officeart/2005/8/layout/vList2"/>
    <dgm:cxn modelId="{64C49A2D-06A2-41D8-84B2-F8D566433B70}" srcId="{594774E0-B9C8-48BE-8070-550E862A3EA4}" destId="{4778B8DA-C70C-44DD-9A5B-F5FD4B9C1D2A}" srcOrd="1" destOrd="0" parTransId="{B30252ED-D9E3-49C5-8201-896828496711}" sibTransId="{441EBE51-9B49-4C1D-A7BD-0B892A3B5BB3}"/>
    <dgm:cxn modelId="{4DEFA845-08A0-4B4E-9D46-2460CB704B73}" type="presOf" srcId="{89E35C98-3F7F-4B14-84DB-A39536209BF5}" destId="{7065CFB3-A932-46EC-82B4-C915AF03ECA4}" srcOrd="0" destOrd="0" presId="urn:microsoft.com/office/officeart/2005/8/layout/vList2"/>
    <dgm:cxn modelId="{0D121154-87F1-4C2D-90A4-DFAC0B237123}" type="presOf" srcId="{B795C6D9-61F3-4070-918D-3E5D6E441A3C}" destId="{5E823BB7-1301-44D1-A9FE-638D301D1481}" srcOrd="0" destOrd="0" presId="urn:microsoft.com/office/officeart/2005/8/layout/vList2"/>
    <dgm:cxn modelId="{15829293-6ECD-493C-80A0-3E3B7FC4BB5D}" type="presOf" srcId="{97B7043F-1708-4455-92F9-98C5184E88B6}" destId="{A4783817-BCCB-46FE-9178-3756A9964430}" srcOrd="0" destOrd="0" presId="urn:microsoft.com/office/officeart/2005/8/layout/vList2"/>
    <dgm:cxn modelId="{CAE18EA8-1FD2-4FEA-B3DF-D8A076FFF46E}" type="presOf" srcId="{4778B8DA-C70C-44DD-9A5B-F5FD4B9C1D2A}" destId="{1E9E5DBC-4358-4A8C-9D4A-E18CC762FAAE}" srcOrd="0" destOrd="0" presId="urn:microsoft.com/office/officeart/2005/8/layout/vList2"/>
    <dgm:cxn modelId="{010A67AF-F488-4AE7-AA85-636DA1F77621}" srcId="{594774E0-B9C8-48BE-8070-550E862A3EA4}" destId="{97B7043F-1708-4455-92F9-98C5184E88B6}" srcOrd="2" destOrd="0" parTransId="{50A52402-12A8-4AB5-BDD1-EF99CA2518B3}" sibTransId="{049DAC3F-9A5E-4E7B-BF56-00BA2BD8FF77}"/>
    <dgm:cxn modelId="{043579E0-677F-466A-AEA4-A0766E1E30F3}" srcId="{594774E0-B9C8-48BE-8070-550E862A3EA4}" destId="{89E35C98-3F7F-4B14-84DB-A39536209BF5}" srcOrd="0" destOrd="0" parTransId="{D7E02549-804D-4C93-AB19-5F0E5AC70040}" sibTransId="{3E8BF2F5-92FE-4548-9DA4-3978D5508F58}"/>
    <dgm:cxn modelId="{5A36CCF0-8E7E-47CF-BCAB-A34E068D24EA}" srcId="{594774E0-B9C8-48BE-8070-550E862A3EA4}" destId="{B795C6D9-61F3-4070-918D-3E5D6E441A3C}" srcOrd="3" destOrd="0" parTransId="{D0F56C4F-AAB1-4DA4-9EAD-E6FB94156522}" sibTransId="{D0F59E25-E86B-4AFB-84DD-9689A7653BB7}"/>
    <dgm:cxn modelId="{B2382623-CEAF-4E85-86A2-631D1C5FF665}" type="presParOf" srcId="{2463D8EA-4081-4258-A302-CEEE14EC29D7}" destId="{7065CFB3-A932-46EC-82B4-C915AF03ECA4}" srcOrd="0" destOrd="0" presId="urn:microsoft.com/office/officeart/2005/8/layout/vList2"/>
    <dgm:cxn modelId="{3CD3AA49-1AF1-483C-934E-8BD24A1D4B44}" type="presParOf" srcId="{2463D8EA-4081-4258-A302-CEEE14EC29D7}" destId="{0E5B0B3D-A291-463C-99B9-A1BB6DC657ED}" srcOrd="1" destOrd="0" presId="urn:microsoft.com/office/officeart/2005/8/layout/vList2"/>
    <dgm:cxn modelId="{784A5CE3-6EF5-414A-88FF-4F107F8F0566}" type="presParOf" srcId="{2463D8EA-4081-4258-A302-CEEE14EC29D7}" destId="{1E9E5DBC-4358-4A8C-9D4A-E18CC762FAAE}" srcOrd="2" destOrd="0" presId="urn:microsoft.com/office/officeart/2005/8/layout/vList2"/>
    <dgm:cxn modelId="{1B603AD9-DFCF-4ADB-8F4B-3E5AF81157BB}" type="presParOf" srcId="{2463D8EA-4081-4258-A302-CEEE14EC29D7}" destId="{2D7C716A-FEDA-48BB-A8F1-3F88671B7C1B}" srcOrd="3" destOrd="0" presId="urn:microsoft.com/office/officeart/2005/8/layout/vList2"/>
    <dgm:cxn modelId="{3CB8A61C-DD62-4E25-8136-2C915A11D048}" type="presParOf" srcId="{2463D8EA-4081-4258-A302-CEEE14EC29D7}" destId="{A4783817-BCCB-46FE-9178-3756A9964430}" srcOrd="4" destOrd="0" presId="urn:microsoft.com/office/officeart/2005/8/layout/vList2"/>
    <dgm:cxn modelId="{E6EB8A09-8623-4150-A7D0-F50F80EFAAAF}" type="presParOf" srcId="{2463D8EA-4081-4258-A302-CEEE14EC29D7}" destId="{A9A35610-31D9-4CA1-AC82-00896D3BA21A}" srcOrd="5" destOrd="0" presId="urn:microsoft.com/office/officeart/2005/8/layout/vList2"/>
    <dgm:cxn modelId="{93667203-F141-421E-BD66-E3AAAEECCDA6}" type="presParOf" srcId="{2463D8EA-4081-4258-A302-CEEE14EC29D7}" destId="{5E823BB7-1301-44D1-A9FE-638D301D148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A056FE-9EAC-48CB-ADBA-F79DE35EA8AA}" type="doc">
      <dgm:prSet loTypeId="urn:microsoft.com/office/officeart/2005/8/layout/vProcess5" loCatId="process" qsTypeId="urn:microsoft.com/office/officeart/2005/8/quickstyle/simple2" qsCatId="simple" csTypeId="urn:microsoft.com/office/officeart/2005/8/colors/colorful2" csCatId="colorful"/>
      <dgm:spPr/>
      <dgm:t>
        <a:bodyPr/>
        <a:lstStyle/>
        <a:p>
          <a:endParaRPr lang="en-US"/>
        </a:p>
      </dgm:t>
    </dgm:pt>
    <dgm:pt modelId="{68187263-5AB0-44EA-9928-1C387D8A2BAD}">
      <dgm:prSet custT="1"/>
      <dgm:spPr/>
      <dgm:t>
        <a:bodyPr/>
        <a:lstStyle/>
        <a:p>
          <a:r>
            <a:rPr lang="en-US" sz="2800"/>
            <a:t>Are margins consistent?</a:t>
          </a:r>
        </a:p>
      </dgm:t>
    </dgm:pt>
    <dgm:pt modelId="{9542C753-2572-42CB-BA40-540855F21514}" type="parTrans" cxnId="{29060367-C54F-48CA-8992-2FEF1DE96ABA}">
      <dgm:prSet/>
      <dgm:spPr/>
      <dgm:t>
        <a:bodyPr/>
        <a:lstStyle/>
        <a:p>
          <a:endParaRPr lang="en-US" sz="2400"/>
        </a:p>
      </dgm:t>
    </dgm:pt>
    <dgm:pt modelId="{9470EB17-CE49-41AF-9C29-BB1997A3C160}" type="sibTrans" cxnId="{29060367-C54F-48CA-8992-2FEF1DE96ABA}">
      <dgm:prSet custT="1"/>
      <dgm:spPr/>
      <dgm:t>
        <a:bodyPr/>
        <a:lstStyle/>
        <a:p>
          <a:endParaRPr lang="en-US" sz="3600"/>
        </a:p>
      </dgm:t>
    </dgm:pt>
    <dgm:pt modelId="{D8184759-6769-4717-B456-743D545EB30E}">
      <dgm:prSet custT="1"/>
      <dgm:spPr/>
      <dgm:t>
        <a:bodyPr/>
        <a:lstStyle/>
        <a:p>
          <a:r>
            <a:rPr lang="en-US" sz="2800"/>
            <a:t>Are headers and footers correct throughout and consistent?</a:t>
          </a:r>
        </a:p>
      </dgm:t>
    </dgm:pt>
    <dgm:pt modelId="{00A0B561-FAAE-4B30-B755-E0AD3A0FDA34}" type="parTrans" cxnId="{99177D66-8DA9-4DE3-9B7E-87FDD336662F}">
      <dgm:prSet/>
      <dgm:spPr/>
      <dgm:t>
        <a:bodyPr/>
        <a:lstStyle/>
        <a:p>
          <a:endParaRPr lang="en-US" sz="2400"/>
        </a:p>
      </dgm:t>
    </dgm:pt>
    <dgm:pt modelId="{7A8DC136-9BA4-4106-A2EE-9863D51E190B}" type="sibTrans" cxnId="{99177D66-8DA9-4DE3-9B7E-87FDD336662F}">
      <dgm:prSet custT="1"/>
      <dgm:spPr/>
      <dgm:t>
        <a:bodyPr/>
        <a:lstStyle/>
        <a:p>
          <a:endParaRPr lang="en-US" sz="3600"/>
        </a:p>
      </dgm:t>
    </dgm:pt>
    <dgm:pt modelId="{A8813870-1318-490D-90EF-D30A8FD3F032}">
      <dgm:prSet custT="1"/>
      <dgm:spPr/>
      <dgm:t>
        <a:bodyPr/>
        <a:lstStyle/>
        <a:p>
          <a:r>
            <a:rPr lang="en-US" sz="2800"/>
            <a:t>Are all page numbers consistent?</a:t>
          </a:r>
        </a:p>
      </dgm:t>
    </dgm:pt>
    <dgm:pt modelId="{D51C202E-7FE1-4E3D-AC6D-34D23EF9B082}" type="parTrans" cxnId="{B5C7205A-8A45-4AA8-B23A-2B5DC8A0186B}">
      <dgm:prSet/>
      <dgm:spPr/>
      <dgm:t>
        <a:bodyPr/>
        <a:lstStyle/>
        <a:p>
          <a:endParaRPr lang="en-US" sz="2400"/>
        </a:p>
      </dgm:t>
    </dgm:pt>
    <dgm:pt modelId="{A2B7A889-8264-4914-A637-5E54C977CBE0}" type="sibTrans" cxnId="{B5C7205A-8A45-4AA8-B23A-2B5DC8A0186B}">
      <dgm:prSet custT="1"/>
      <dgm:spPr/>
      <dgm:t>
        <a:bodyPr/>
        <a:lstStyle/>
        <a:p>
          <a:endParaRPr lang="en-US" sz="3600"/>
        </a:p>
      </dgm:t>
    </dgm:pt>
    <dgm:pt modelId="{C9A501F9-97E3-4A5D-9DF2-A07E1C203980}">
      <dgm:prSet custT="1"/>
      <dgm:spPr/>
      <dgm:t>
        <a:bodyPr/>
        <a:lstStyle/>
        <a:p>
          <a:r>
            <a:rPr lang="en-US" sz="2800"/>
            <a:t>Are fonts consistent?</a:t>
          </a:r>
        </a:p>
      </dgm:t>
    </dgm:pt>
    <dgm:pt modelId="{DA0A27C7-B79A-4801-9AF8-D34E4D9AA839}" type="parTrans" cxnId="{0DAA83B4-D1E5-435F-8F44-E7513F21D2F0}">
      <dgm:prSet/>
      <dgm:spPr/>
      <dgm:t>
        <a:bodyPr/>
        <a:lstStyle/>
        <a:p>
          <a:endParaRPr lang="en-US" sz="2400"/>
        </a:p>
      </dgm:t>
    </dgm:pt>
    <dgm:pt modelId="{460422C1-7AEF-4583-B010-C03AE30700EB}" type="sibTrans" cxnId="{0DAA83B4-D1E5-435F-8F44-E7513F21D2F0}">
      <dgm:prSet custT="1"/>
      <dgm:spPr/>
      <dgm:t>
        <a:bodyPr/>
        <a:lstStyle/>
        <a:p>
          <a:endParaRPr lang="en-US" sz="3600"/>
        </a:p>
      </dgm:t>
    </dgm:pt>
    <dgm:pt modelId="{42CDD2F6-92BB-4F04-8D13-2C28947280F2}">
      <dgm:prSet custT="1"/>
      <dgm:spPr/>
      <dgm:t>
        <a:bodyPr/>
        <a:lstStyle/>
        <a:p>
          <a:r>
            <a:rPr lang="en-US" sz="2800"/>
            <a:t>Are titles styled consistently?</a:t>
          </a:r>
        </a:p>
      </dgm:t>
    </dgm:pt>
    <dgm:pt modelId="{5FE25F6E-8D12-4CD7-B8C6-467470CD5926}" type="parTrans" cxnId="{CDBDAA61-F416-482E-A5DD-42315861B1FE}">
      <dgm:prSet/>
      <dgm:spPr/>
      <dgm:t>
        <a:bodyPr/>
        <a:lstStyle/>
        <a:p>
          <a:endParaRPr lang="en-US" sz="2400"/>
        </a:p>
      </dgm:t>
    </dgm:pt>
    <dgm:pt modelId="{10541E25-9067-4B32-8BC8-98B329B6808C}" type="sibTrans" cxnId="{CDBDAA61-F416-482E-A5DD-42315861B1FE}">
      <dgm:prSet/>
      <dgm:spPr/>
      <dgm:t>
        <a:bodyPr/>
        <a:lstStyle/>
        <a:p>
          <a:endParaRPr lang="en-US" sz="2400"/>
        </a:p>
      </dgm:t>
    </dgm:pt>
    <dgm:pt modelId="{0CA5BDF6-BEB5-4B3C-B890-5CC56219C0F6}" type="pres">
      <dgm:prSet presAssocID="{6AA056FE-9EAC-48CB-ADBA-F79DE35EA8AA}" presName="outerComposite" presStyleCnt="0">
        <dgm:presLayoutVars>
          <dgm:chMax val="5"/>
          <dgm:dir/>
          <dgm:resizeHandles val="exact"/>
        </dgm:presLayoutVars>
      </dgm:prSet>
      <dgm:spPr/>
    </dgm:pt>
    <dgm:pt modelId="{41EEE33A-B79F-4FE8-BFA6-5BBE7E21ECB0}" type="pres">
      <dgm:prSet presAssocID="{6AA056FE-9EAC-48CB-ADBA-F79DE35EA8AA}" presName="dummyMaxCanvas" presStyleCnt="0">
        <dgm:presLayoutVars/>
      </dgm:prSet>
      <dgm:spPr/>
    </dgm:pt>
    <dgm:pt modelId="{9844B5B9-3E6F-4CC8-93CF-76463F36655B}" type="pres">
      <dgm:prSet presAssocID="{6AA056FE-9EAC-48CB-ADBA-F79DE35EA8AA}" presName="FiveNodes_1" presStyleLbl="node1" presStyleIdx="0" presStyleCnt="5">
        <dgm:presLayoutVars>
          <dgm:bulletEnabled val="1"/>
        </dgm:presLayoutVars>
      </dgm:prSet>
      <dgm:spPr/>
    </dgm:pt>
    <dgm:pt modelId="{4090E8E7-55A0-4A64-A2F7-CB7157725056}" type="pres">
      <dgm:prSet presAssocID="{6AA056FE-9EAC-48CB-ADBA-F79DE35EA8AA}" presName="FiveNodes_2" presStyleLbl="node1" presStyleIdx="1" presStyleCnt="5">
        <dgm:presLayoutVars>
          <dgm:bulletEnabled val="1"/>
        </dgm:presLayoutVars>
      </dgm:prSet>
      <dgm:spPr/>
    </dgm:pt>
    <dgm:pt modelId="{B3BBB390-8FA3-4F63-B5CC-57665B87690B}" type="pres">
      <dgm:prSet presAssocID="{6AA056FE-9EAC-48CB-ADBA-F79DE35EA8AA}" presName="FiveNodes_3" presStyleLbl="node1" presStyleIdx="2" presStyleCnt="5">
        <dgm:presLayoutVars>
          <dgm:bulletEnabled val="1"/>
        </dgm:presLayoutVars>
      </dgm:prSet>
      <dgm:spPr/>
    </dgm:pt>
    <dgm:pt modelId="{711671DC-7DF7-498A-A6ED-9B98570A226F}" type="pres">
      <dgm:prSet presAssocID="{6AA056FE-9EAC-48CB-ADBA-F79DE35EA8AA}" presName="FiveNodes_4" presStyleLbl="node1" presStyleIdx="3" presStyleCnt="5">
        <dgm:presLayoutVars>
          <dgm:bulletEnabled val="1"/>
        </dgm:presLayoutVars>
      </dgm:prSet>
      <dgm:spPr/>
    </dgm:pt>
    <dgm:pt modelId="{C090F50E-C2AD-4E42-A55D-A3BA5335F6E4}" type="pres">
      <dgm:prSet presAssocID="{6AA056FE-9EAC-48CB-ADBA-F79DE35EA8AA}" presName="FiveNodes_5" presStyleLbl="node1" presStyleIdx="4" presStyleCnt="5">
        <dgm:presLayoutVars>
          <dgm:bulletEnabled val="1"/>
        </dgm:presLayoutVars>
      </dgm:prSet>
      <dgm:spPr/>
    </dgm:pt>
    <dgm:pt modelId="{44E72F7B-6A59-4777-AB77-223358E34D2D}" type="pres">
      <dgm:prSet presAssocID="{6AA056FE-9EAC-48CB-ADBA-F79DE35EA8AA}" presName="FiveConn_1-2" presStyleLbl="fgAccFollowNode1" presStyleIdx="0" presStyleCnt="4">
        <dgm:presLayoutVars>
          <dgm:bulletEnabled val="1"/>
        </dgm:presLayoutVars>
      </dgm:prSet>
      <dgm:spPr/>
    </dgm:pt>
    <dgm:pt modelId="{BACEA9F9-6B61-46C9-A3AD-4142A99E6B50}" type="pres">
      <dgm:prSet presAssocID="{6AA056FE-9EAC-48CB-ADBA-F79DE35EA8AA}" presName="FiveConn_2-3" presStyleLbl="fgAccFollowNode1" presStyleIdx="1" presStyleCnt="4">
        <dgm:presLayoutVars>
          <dgm:bulletEnabled val="1"/>
        </dgm:presLayoutVars>
      </dgm:prSet>
      <dgm:spPr/>
    </dgm:pt>
    <dgm:pt modelId="{D737B4A1-23C4-40A1-9B11-4144D187E5F7}" type="pres">
      <dgm:prSet presAssocID="{6AA056FE-9EAC-48CB-ADBA-F79DE35EA8AA}" presName="FiveConn_3-4" presStyleLbl="fgAccFollowNode1" presStyleIdx="2" presStyleCnt="4">
        <dgm:presLayoutVars>
          <dgm:bulletEnabled val="1"/>
        </dgm:presLayoutVars>
      </dgm:prSet>
      <dgm:spPr/>
    </dgm:pt>
    <dgm:pt modelId="{A47001CF-5C23-4B85-8CE4-8108E5A99426}" type="pres">
      <dgm:prSet presAssocID="{6AA056FE-9EAC-48CB-ADBA-F79DE35EA8AA}" presName="FiveConn_4-5" presStyleLbl="fgAccFollowNode1" presStyleIdx="3" presStyleCnt="4">
        <dgm:presLayoutVars>
          <dgm:bulletEnabled val="1"/>
        </dgm:presLayoutVars>
      </dgm:prSet>
      <dgm:spPr/>
    </dgm:pt>
    <dgm:pt modelId="{5C0EB29B-78E1-476A-A795-01190905985B}" type="pres">
      <dgm:prSet presAssocID="{6AA056FE-9EAC-48CB-ADBA-F79DE35EA8AA}" presName="FiveNodes_1_text" presStyleLbl="node1" presStyleIdx="4" presStyleCnt="5">
        <dgm:presLayoutVars>
          <dgm:bulletEnabled val="1"/>
        </dgm:presLayoutVars>
      </dgm:prSet>
      <dgm:spPr/>
    </dgm:pt>
    <dgm:pt modelId="{F8B56569-7164-494F-B1F6-4829322E30DB}" type="pres">
      <dgm:prSet presAssocID="{6AA056FE-9EAC-48CB-ADBA-F79DE35EA8AA}" presName="FiveNodes_2_text" presStyleLbl="node1" presStyleIdx="4" presStyleCnt="5">
        <dgm:presLayoutVars>
          <dgm:bulletEnabled val="1"/>
        </dgm:presLayoutVars>
      </dgm:prSet>
      <dgm:spPr/>
    </dgm:pt>
    <dgm:pt modelId="{C941BF3D-B8DF-41E6-9DFD-6610A067F247}" type="pres">
      <dgm:prSet presAssocID="{6AA056FE-9EAC-48CB-ADBA-F79DE35EA8AA}" presName="FiveNodes_3_text" presStyleLbl="node1" presStyleIdx="4" presStyleCnt="5">
        <dgm:presLayoutVars>
          <dgm:bulletEnabled val="1"/>
        </dgm:presLayoutVars>
      </dgm:prSet>
      <dgm:spPr/>
    </dgm:pt>
    <dgm:pt modelId="{F091C197-739F-4204-A72A-348E1F914781}" type="pres">
      <dgm:prSet presAssocID="{6AA056FE-9EAC-48CB-ADBA-F79DE35EA8AA}" presName="FiveNodes_4_text" presStyleLbl="node1" presStyleIdx="4" presStyleCnt="5">
        <dgm:presLayoutVars>
          <dgm:bulletEnabled val="1"/>
        </dgm:presLayoutVars>
      </dgm:prSet>
      <dgm:spPr/>
    </dgm:pt>
    <dgm:pt modelId="{9AE5DDFA-B5D7-4A91-AFD6-9587206F978C}" type="pres">
      <dgm:prSet presAssocID="{6AA056FE-9EAC-48CB-ADBA-F79DE35EA8AA}" presName="FiveNodes_5_text" presStyleLbl="node1" presStyleIdx="4" presStyleCnt="5">
        <dgm:presLayoutVars>
          <dgm:bulletEnabled val="1"/>
        </dgm:presLayoutVars>
      </dgm:prSet>
      <dgm:spPr/>
    </dgm:pt>
  </dgm:ptLst>
  <dgm:cxnLst>
    <dgm:cxn modelId="{A52C9300-F7E4-4D82-8E22-DBB57958FAD4}" type="presOf" srcId="{7A8DC136-9BA4-4106-A2EE-9863D51E190B}" destId="{BACEA9F9-6B61-46C9-A3AD-4142A99E6B50}" srcOrd="0" destOrd="0" presId="urn:microsoft.com/office/officeart/2005/8/layout/vProcess5"/>
    <dgm:cxn modelId="{8CB29007-944E-4BD7-93A5-54CF8B6ABCDF}" type="presOf" srcId="{A8813870-1318-490D-90EF-D30A8FD3F032}" destId="{C941BF3D-B8DF-41E6-9DFD-6610A067F247}" srcOrd="1" destOrd="0" presId="urn:microsoft.com/office/officeart/2005/8/layout/vProcess5"/>
    <dgm:cxn modelId="{C3DACB2D-31F4-4D17-8929-35DB8E1A3F6A}" type="presOf" srcId="{68187263-5AB0-44EA-9928-1C387D8A2BAD}" destId="{9844B5B9-3E6F-4CC8-93CF-76463F36655B}" srcOrd="0" destOrd="0" presId="urn:microsoft.com/office/officeart/2005/8/layout/vProcess5"/>
    <dgm:cxn modelId="{1994642E-32B5-4A4E-9726-BF0816484B6B}" type="presOf" srcId="{460422C1-7AEF-4583-B010-C03AE30700EB}" destId="{A47001CF-5C23-4B85-8CE4-8108E5A99426}" srcOrd="0" destOrd="0" presId="urn:microsoft.com/office/officeart/2005/8/layout/vProcess5"/>
    <dgm:cxn modelId="{DE25533A-2168-4792-B1F5-13C4D6E49807}" type="presOf" srcId="{9470EB17-CE49-41AF-9C29-BB1997A3C160}" destId="{44E72F7B-6A59-4777-AB77-223358E34D2D}" srcOrd="0" destOrd="0" presId="urn:microsoft.com/office/officeart/2005/8/layout/vProcess5"/>
    <dgm:cxn modelId="{2EBD6C3B-D113-4FBC-BC27-A6AA594244E7}" type="presOf" srcId="{42CDD2F6-92BB-4F04-8D13-2C28947280F2}" destId="{9AE5DDFA-B5D7-4A91-AFD6-9587206F978C}" srcOrd="1" destOrd="0" presId="urn:microsoft.com/office/officeart/2005/8/layout/vProcess5"/>
    <dgm:cxn modelId="{CDBDAA61-F416-482E-A5DD-42315861B1FE}" srcId="{6AA056FE-9EAC-48CB-ADBA-F79DE35EA8AA}" destId="{42CDD2F6-92BB-4F04-8D13-2C28947280F2}" srcOrd="4" destOrd="0" parTransId="{5FE25F6E-8D12-4CD7-B8C6-467470CD5926}" sibTransId="{10541E25-9067-4B32-8BC8-98B329B6808C}"/>
    <dgm:cxn modelId="{DCEAF545-4B54-485A-93DF-4D468A8E2642}" type="presOf" srcId="{6AA056FE-9EAC-48CB-ADBA-F79DE35EA8AA}" destId="{0CA5BDF6-BEB5-4B3C-B890-5CC56219C0F6}" srcOrd="0" destOrd="0" presId="urn:microsoft.com/office/officeart/2005/8/layout/vProcess5"/>
    <dgm:cxn modelId="{99177D66-8DA9-4DE3-9B7E-87FDD336662F}" srcId="{6AA056FE-9EAC-48CB-ADBA-F79DE35EA8AA}" destId="{D8184759-6769-4717-B456-743D545EB30E}" srcOrd="1" destOrd="0" parTransId="{00A0B561-FAAE-4B30-B755-E0AD3A0FDA34}" sibTransId="{7A8DC136-9BA4-4106-A2EE-9863D51E190B}"/>
    <dgm:cxn modelId="{29060367-C54F-48CA-8992-2FEF1DE96ABA}" srcId="{6AA056FE-9EAC-48CB-ADBA-F79DE35EA8AA}" destId="{68187263-5AB0-44EA-9928-1C387D8A2BAD}" srcOrd="0" destOrd="0" parTransId="{9542C753-2572-42CB-BA40-540855F21514}" sibTransId="{9470EB17-CE49-41AF-9C29-BB1997A3C160}"/>
    <dgm:cxn modelId="{52FF4753-1725-440A-B5C1-BD4F17BD0D84}" type="presOf" srcId="{A2B7A889-8264-4914-A637-5E54C977CBE0}" destId="{D737B4A1-23C4-40A1-9B11-4144D187E5F7}" srcOrd="0" destOrd="0" presId="urn:microsoft.com/office/officeart/2005/8/layout/vProcess5"/>
    <dgm:cxn modelId="{B5C7205A-8A45-4AA8-B23A-2B5DC8A0186B}" srcId="{6AA056FE-9EAC-48CB-ADBA-F79DE35EA8AA}" destId="{A8813870-1318-490D-90EF-D30A8FD3F032}" srcOrd="2" destOrd="0" parTransId="{D51C202E-7FE1-4E3D-AC6D-34D23EF9B082}" sibTransId="{A2B7A889-8264-4914-A637-5E54C977CBE0}"/>
    <dgm:cxn modelId="{D06D8E7A-929C-46A5-B70A-B453B81AE751}" type="presOf" srcId="{A8813870-1318-490D-90EF-D30A8FD3F032}" destId="{B3BBB390-8FA3-4F63-B5CC-57665B87690B}" srcOrd="0" destOrd="0" presId="urn:microsoft.com/office/officeart/2005/8/layout/vProcess5"/>
    <dgm:cxn modelId="{95D9917F-CA41-4D24-99BE-99FE5D644138}" type="presOf" srcId="{C9A501F9-97E3-4A5D-9DF2-A07E1C203980}" destId="{F091C197-739F-4204-A72A-348E1F914781}" srcOrd="1" destOrd="0" presId="urn:microsoft.com/office/officeart/2005/8/layout/vProcess5"/>
    <dgm:cxn modelId="{0DD66581-BC4B-4081-81F3-C6B62A184C39}" type="presOf" srcId="{68187263-5AB0-44EA-9928-1C387D8A2BAD}" destId="{5C0EB29B-78E1-476A-A795-01190905985B}" srcOrd="1" destOrd="0" presId="urn:microsoft.com/office/officeart/2005/8/layout/vProcess5"/>
    <dgm:cxn modelId="{13AB7D83-E8C3-4881-BA31-5E7D473A6EA6}" type="presOf" srcId="{D8184759-6769-4717-B456-743D545EB30E}" destId="{F8B56569-7164-494F-B1F6-4829322E30DB}" srcOrd="1" destOrd="0" presId="urn:microsoft.com/office/officeart/2005/8/layout/vProcess5"/>
    <dgm:cxn modelId="{0DAA83B4-D1E5-435F-8F44-E7513F21D2F0}" srcId="{6AA056FE-9EAC-48CB-ADBA-F79DE35EA8AA}" destId="{C9A501F9-97E3-4A5D-9DF2-A07E1C203980}" srcOrd="3" destOrd="0" parTransId="{DA0A27C7-B79A-4801-9AF8-D34E4D9AA839}" sibTransId="{460422C1-7AEF-4583-B010-C03AE30700EB}"/>
    <dgm:cxn modelId="{44A895CB-1C4E-40A2-B481-5469F8693251}" type="presOf" srcId="{C9A501F9-97E3-4A5D-9DF2-A07E1C203980}" destId="{711671DC-7DF7-498A-A6ED-9B98570A226F}" srcOrd="0" destOrd="0" presId="urn:microsoft.com/office/officeart/2005/8/layout/vProcess5"/>
    <dgm:cxn modelId="{CEE043D5-7987-4665-810B-92DC8CADDE24}" type="presOf" srcId="{D8184759-6769-4717-B456-743D545EB30E}" destId="{4090E8E7-55A0-4A64-A2F7-CB7157725056}" srcOrd="0" destOrd="0" presId="urn:microsoft.com/office/officeart/2005/8/layout/vProcess5"/>
    <dgm:cxn modelId="{A18F68E3-19B3-433D-9B14-D3400E14209F}" type="presOf" srcId="{42CDD2F6-92BB-4F04-8D13-2C28947280F2}" destId="{C090F50E-C2AD-4E42-A55D-A3BA5335F6E4}" srcOrd="0" destOrd="0" presId="urn:microsoft.com/office/officeart/2005/8/layout/vProcess5"/>
    <dgm:cxn modelId="{E9C55DA7-E97C-4B1F-BC52-3954210F0258}" type="presParOf" srcId="{0CA5BDF6-BEB5-4B3C-B890-5CC56219C0F6}" destId="{41EEE33A-B79F-4FE8-BFA6-5BBE7E21ECB0}" srcOrd="0" destOrd="0" presId="urn:microsoft.com/office/officeart/2005/8/layout/vProcess5"/>
    <dgm:cxn modelId="{D35927BF-D11D-4049-A7FD-0FE1EAC61D39}" type="presParOf" srcId="{0CA5BDF6-BEB5-4B3C-B890-5CC56219C0F6}" destId="{9844B5B9-3E6F-4CC8-93CF-76463F36655B}" srcOrd="1" destOrd="0" presId="urn:microsoft.com/office/officeart/2005/8/layout/vProcess5"/>
    <dgm:cxn modelId="{DFB77C60-9543-44B7-B35F-89ED367783AD}" type="presParOf" srcId="{0CA5BDF6-BEB5-4B3C-B890-5CC56219C0F6}" destId="{4090E8E7-55A0-4A64-A2F7-CB7157725056}" srcOrd="2" destOrd="0" presId="urn:microsoft.com/office/officeart/2005/8/layout/vProcess5"/>
    <dgm:cxn modelId="{58080D4F-43A2-499E-96F1-6ACCB8DBBE4E}" type="presParOf" srcId="{0CA5BDF6-BEB5-4B3C-B890-5CC56219C0F6}" destId="{B3BBB390-8FA3-4F63-B5CC-57665B87690B}" srcOrd="3" destOrd="0" presId="urn:microsoft.com/office/officeart/2005/8/layout/vProcess5"/>
    <dgm:cxn modelId="{3968034C-8FAB-44C9-B7DD-7700630C1EFC}" type="presParOf" srcId="{0CA5BDF6-BEB5-4B3C-B890-5CC56219C0F6}" destId="{711671DC-7DF7-498A-A6ED-9B98570A226F}" srcOrd="4" destOrd="0" presId="urn:microsoft.com/office/officeart/2005/8/layout/vProcess5"/>
    <dgm:cxn modelId="{02B45675-6A21-494D-8BBD-EEFCB9A4A6FD}" type="presParOf" srcId="{0CA5BDF6-BEB5-4B3C-B890-5CC56219C0F6}" destId="{C090F50E-C2AD-4E42-A55D-A3BA5335F6E4}" srcOrd="5" destOrd="0" presId="urn:microsoft.com/office/officeart/2005/8/layout/vProcess5"/>
    <dgm:cxn modelId="{3D68AE80-781A-4D58-82CD-E900A7614944}" type="presParOf" srcId="{0CA5BDF6-BEB5-4B3C-B890-5CC56219C0F6}" destId="{44E72F7B-6A59-4777-AB77-223358E34D2D}" srcOrd="6" destOrd="0" presId="urn:microsoft.com/office/officeart/2005/8/layout/vProcess5"/>
    <dgm:cxn modelId="{D58871FC-E124-4E5F-B19B-43FAB3194A86}" type="presParOf" srcId="{0CA5BDF6-BEB5-4B3C-B890-5CC56219C0F6}" destId="{BACEA9F9-6B61-46C9-A3AD-4142A99E6B50}" srcOrd="7" destOrd="0" presId="urn:microsoft.com/office/officeart/2005/8/layout/vProcess5"/>
    <dgm:cxn modelId="{53E82755-13E3-4EE3-8A29-0A0C48403033}" type="presParOf" srcId="{0CA5BDF6-BEB5-4B3C-B890-5CC56219C0F6}" destId="{D737B4A1-23C4-40A1-9B11-4144D187E5F7}" srcOrd="8" destOrd="0" presId="urn:microsoft.com/office/officeart/2005/8/layout/vProcess5"/>
    <dgm:cxn modelId="{767175E3-EF93-43FC-946A-D00C6B3FCFDF}" type="presParOf" srcId="{0CA5BDF6-BEB5-4B3C-B890-5CC56219C0F6}" destId="{A47001CF-5C23-4B85-8CE4-8108E5A99426}" srcOrd="9" destOrd="0" presId="urn:microsoft.com/office/officeart/2005/8/layout/vProcess5"/>
    <dgm:cxn modelId="{5ECD4783-59C7-4E30-8A99-27BAFD6CD6B1}" type="presParOf" srcId="{0CA5BDF6-BEB5-4B3C-B890-5CC56219C0F6}" destId="{5C0EB29B-78E1-476A-A795-01190905985B}" srcOrd="10" destOrd="0" presId="urn:microsoft.com/office/officeart/2005/8/layout/vProcess5"/>
    <dgm:cxn modelId="{A2B054EB-7E1B-47E2-9EF5-129FF49FD090}" type="presParOf" srcId="{0CA5BDF6-BEB5-4B3C-B890-5CC56219C0F6}" destId="{F8B56569-7164-494F-B1F6-4829322E30DB}" srcOrd="11" destOrd="0" presId="urn:microsoft.com/office/officeart/2005/8/layout/vProcess5"/>
    <dgm:cxn modelId="{E2B002D0-2130-4711-9905-02F8EBC23128}" type="presParOf" srcId="{0CA5BDF6-BEB5-4B3C-B890-5CC56219C0F6}" destId="{C941BF3D-B8DF-41E6-9DFD-6610A067F247}" srcOrd="12" destOrd="0" presId="urn:microsoft.com/office/officeart/2005/8/layout/vProcess5"/>
    <dgm:cxn modelId="{496E0A9F-1C10-43F0-9EF8-35D05F4AEF52}" type="presParOf" srcId="{0CA5BDF6-BEB5-4B3C-B890-5CC56219C0F6}" destId="{F091C197-739F-4204-A72A-348E1F914781}" srcOrd="13" destOrd="0" presId="urn:microsoft.com/office/officeart/2005/8/layout/vProcess5"/>
    <dgm:cxn modelId="{BF05B3AC-8E15-4AB8-ACFA-822A59DDE0B2}" type="presParOf" srcId="{0CA5BDF6-BEB5-4B3C-B890-5CC56219C0F6}" destId="{9AE5DDFA-B5D7-4A91-AFD6-9587206F978C}"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4776A3-AFDC-4FEE-AF5F-E0548D733C1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3099DAA-5657-4431-AAA6-F05FBB9796B0}">
      <dgm:prSet/>
      <dgm:spPr/>
      <dgm:t>
        <a:bodyPr/>
        <a:lstStyle/>
        <a:p>
          <a:r>
            <a:rPr lang="en-US"/>
            <a:t>Capitalization consistent?</a:t>
          </a:r>
        </a:p>
      </dgm:t>
    </dgm:pt>
    <dgm:pt modelId="{882C7C8D-5979-4507-A1A8-96CB3D97E296}" type="parTrans" cxnId="{0E956DF0-5415-4FE1-8DBA-7FE925B33195}">
      <dgm:prSet/>
      <dgm:spPr/>
      <dgm:t>
        <a:bodyPr/>
        <a:lstStyle/>
        <a:p>
          <a:endParaRPr lang="en-US"/>
        </a:p>
      </dgm:t>
    </dgm:pt>
    <dgm:pt modelId="{C3032A6A-B0C1-423A-A9DB-D2273456AA32}" type="sibTrans" cxnId="{0E956DF0-5415-4FE1-8DBA-7FE925B33195}">
      <dgm:prSet/>
      <dgm:spPr/>
      <dgm:t>
        <a:bodyPr/>
        <a:lstStyle/>
        <a:p>
          <a:endParaRPr lang="en-US"/>
        </a:p>
      </dgm:t>
    </dgm:pt>
    <dgm:pt modelId="{02D10BE1-721E-47E4-94F1-551C775CB02D}">
      <dgm:prSet/>
      <dgm:spPr/>
      <dgm:t>
        <a:bodyPr/>
        <a:lstStyle/>
        <a:p>
          <a:r>
            <a:rPr lang="en-US"/>
            <a:t>Acronyms explained?</a:t>
          </a:r>
        </a:p>
      </dgm:t>
    </dgm:pt>
    <dgm:pt modelId="{48C7E0E4-713B-4690-AAE5-CB1B71DB04D8}" type="parTrans" cxnId="{DF1D3591-C783-4D58-BEED-C4033EC0FBED}">
      <dgm:prSet/>
      <dgm:spPr/>
      <dgm:t>
        <a:bodyPr/>
        <a:lstStyle/>
        <a:p>
          <a:endParaRPr lang="en-US"/>
        </a:p>
      </dgm:t>
    </dgm:pt>
    <dgm:pt modelId="{7D7B5764-AA31-4A09-BBA8-8907C6FD1B6B}" type="sibTrans" cxnId="{DF1D3591-C783-4D58-BEED-C4033EC0FBED}">
      <dgm:prSet/>
      <dgm:spPr/>
      <dgm:t>
        <a:bodyPr/>
        <a:lstStyle/>
        <a:p>
          <a:endParaRPr lang="en-US"/>
        </a:p>
      </dgm:t>
    </dgm:pt>
    <dgm:pt modelId="{0607CB43-F817-494E-B8C2-68733954FFFA}">
      <dgm:prSet/>
      <dgm:spPr/>
      <dgm:t>
        <a:bodyPr/>
        <a:lstStyle/>
        <a:p>
          <a:r>
            <a:rPr lang="en-US"/>
            <a:t>Watch for redundancies.</a:t>
          </a:r>
        </a:p>
      </dgm:t>
    </dgm:pt>
    <dgm:pt modelId="{391712CE-740E-426B-BB54-C059F8EE5DE5}" type="parTrans" cxnId="{98F0AA85-AB2A-4D0A-B95E-44F219C6A145}">
      <dgm:prSet/>
      <dgm:spPr/>
      <dgm:t>
        <a:bodyPr/>
        <a:lstStyle/>
        <a:p>
          <a:endParaRPr lang="en-US"/>
        </a:p>
      </dgm:t>
    </dgm:pt>
    <dgm:pt modelId="{5D864461-095B-4758-A50E-8804224ECE72}" type="sibTrans" cxnId="{98F0AA85-AB2A-4D0A-B95E-44F219C6A145}">
      <dgm:prSet/>
      <dgm:spPr/>
      <dgm:t>
        <a:bodyPr/>
        <a:lstStyle/>
        <a:p>
          <a:endParaRPr lang="en-US"/>
        </a:p>
      </dgm:t>
    </dgm:pt>
    <dgm:pt modelId="{17476E9F-8EC9-4FA5-BD1E-1EAFA4EF672F}" type="pres">
      <dgm:prSet presAssocID="{A44776A3-AFDC-4FEE-AF5F-E0548D733C13}" presName="linear" presStyleCnt="0">
        <dgm:presLayoutVars>
          <dgm:animLvl val="lvl"/>
          <dgm:resizeHandles val="exact"/>
        </dgm:presLayoutVars>
      </dgm:prSet>
      <dgm:spPr/>
    </dgm:pt>
    <dgm:pt modelId="{E515192A-1A8D-49F3-9D81-EF66EFE2C7A1}" type="pres">
      <dgm:prSet presAssocID="{33099DAA-5657-4431-AAA6-F05FBB9796B0}" presName="parentText" presStyleLbl="node1" presStyleIdx="0" presStyleCnt="3">
        <dgm:presLayoutVars>
          <dgm:chMax val="0"/>
          <dgm:bulletEnabled val="1"/>
        </dgm:presLayoutVars>
      </dgm:prSet>
      <dgm:spPr/>
    </dgm:pt>
    <dgm:pt modelId="{598226F3-1C47-45A9-A012-FCEBB361828B}" type="pres">
      <dgm:prSet presAssocID="{C3032A6A-B0C1-423A-A9DB-D2273456AA32}" presName="spacer" presStyleCnt="0"/>
      <dgm:spPr/>
    </dgm:pt>
    <dgm:pt modelId="{182F9E89-0812-4277-B17B-EEAD1290A9ED}" type="pres">
      <dgm:prSet presAssocID="{02D10BE1-721E-47E4-94F1-551C775CB02D}" presName="parentText" presStyleLbl="node1" presStyleIdx="1" presStyleCnt="3">
        <dgm:presLayoutVars>
          <dgm:chMax val="0"/>
          <dgm:bulletEnabled val="1"/>
        </dgm:presLayoutVars>
      </dgm:prSet>
      <dgm:spPr/>
    </dgm:pt>
    <dgm:pt modelId="{55954360-DB87-49E1-9123-5BA2B3EA200E}" type="pres">
      <dgm:prSet presAssocID="{7D7B5764-AA31-4A09-BBA8-8907C6FD1B6B}" presName="spacer" presStyleCnt="0"/>
      <dgm:spPr/>
    </dgm:pt>
    <dgm:pt modelId="{1CFA4B3B-36D1-47B5-9718-BBF880AE2FCC}" type="pres">
      <dgm:prSet presAssocID="{0607CB43-F817-494E-B8C2-68733954FFFA}" presName="parentText" presStyleLbl="node1" presStyleIdx="2" presStyleCnt="3">
        <dgm:presLayoutVars>
          <dgm:chMax val="0"/>
          <dgm:bulletEnabled val="1"/>
        </dgm:presLayoutVars>
      </dgm:prSet>
      <dgm:spPr/>
    </dgm:pt>
  </dgm:ptLst>
  <dgm:cxnLst>
    <dgm:cxn modelId="{98F0AA85-AB2A-4D0A-B95E-44F219C6A145}" srcId="{A44776A3-AFDC-4FEE-AF5F-E0548D733C13}" destId="{0607CB43-F817-494E-B8C2-68733954FFFA}" srcOrd="2" destOrd="0" parTransId="{391712CE-740E-426B-BB54-C059F8EE5DE5}" sibTransId="{5D864461-095B-4758-A50E-8804224ECE72}"/>
    <dgm:cxn modelId="{2170758C-4F61-4BE4-ADC8-0756AC314F7E}" type="presOf" srcId="{33099DAA-5657-4431-AAA6-F05FBB9796B0}" destId="{E515192A-1A8D-49F3-9D81-EF66EFE2C7A1}" srcOrd="0" destOrd="0" presId="urn:microsoft.com/office/officeart/2005/8/layout/vList2"/>
    <dgm:cxn modelId="{DF1D3591-C783-4D58-BEED-C4033EC0FBED}" srcId="{A44776A3-AFDC-4FEE-AF5F-E0548D733C13}" destId="{02D10BE1-721E-47E4-94F1-551C775CB02D}" srcOrd="1" destOrd="0" parTransId="{48C7E0E4-713B-4690-AAE5-CB1B71DB04D8}" sibTransId="{7D7B5764-AA31-4A09-BBA8-8907C6FD1B6B}"/>
    <dgm:cxn modelId="{153F1CA6-74E5-4BC0-8453-AB99AEEADEA1}" type="presOf" srcId="{0607CB43-F817-494E-B8C2-68733954FFFA}" destId="{1CFA4B3B-36D1-47B5-9718-BBF880AE2FCC}" srcOrd="0" destOrd="0" presId="urn:microsoft.com/office/officeart/2005/8/layout/vList2"/>
    <dgm:cxn modelId="{FCAB79AE-0786-4E03-B41E-4142B79D832B}" type="presOf" srcId="{A44776A3-AFDC-4FEE-AF5F-E0548D733C13}" destId="{17476E9F-8EC9-4FA5-BD1E-1EAFA4EF672F}" srcOrd="0" destOrd="0" presId="urn:microsoft.com/office/officeart/2005/8/layout/vList2"/>
    <dgm:cxn modelId="{2FBE29B8-5582-4D73-9AFE-D7E32ED3644A}" type="presOf" srcId="{02D10BE1-721E-47E4-94F1-551C775CB02D}" destId="{182F9E89-0812-4277-B17B-EEAD1290A9ED}" srcOrd="0" destOrd="0" presId="urn:microsoft.com/office/officeart/2005/8/layout/vList2"/>
    <dgm:cxn modelId="{0E956DF0-5415-4FE1-8DBA-7FE925B33195}" srcId="{A44776A3-AFDC-4FEE-AF5F-E0548D733C13}" destId="{33099DAA-5657-4431-AAA6-F05FBB9796B0}" srcOrd="0" destOrd="0" parTransId="{882C7C8D-5979-4507-A1A8-96CB3D97E296}" sibTransId="{C3032A6A-B0C1-423A-A9DB-D2273456AA32}"/>
    <dgm:cxn modelId="{8DE77E51-CB9F-4A0A-9CD7-3557B36CF0E2}" type="presParOf" srcId="{17476E9F-8EC9-4FA5-BD1E-1EAFA4EF672F}" destId="{E515192A-1A8D-49F3-9D81-EF66EFE2C7A1}" srcOrd="0" destOrd="0" presId="urn:microsoft.com/office/officeart/2005/8/layout/vList2"/>
    <dgm:cxn modelId="{599BE30C-5E5A-44D7-B30B-2A8D9A71FBB5}" type="presParOf" srcId="{17476E9F-8EC9-4FA5-BD1E-1EAFA4EF672F}" destId="{598226F3-1C47-45A9-A012-FCEBB361828B}" srcOrd="1" destOrd="0" presId="urn:microsoft.com/office/officeart/2005/8/layout/vList2"/>
    <dgm:cxn modelId="{2568832D-C458-48C5-8796-60AA2FA35E0A}" type="presParOf" srcId="{17476E9F-8EC9-4FA5-BD1E-1EAFA4EF672F}" destId="{182F9E89-0812-4277-B17B-EEAD1290A9ED}" srcOrd="2" destOrd="0" presId="urn:microsoft.com/office/officeart/2005/8/layout/vList2"/>
    <dgm:cxn modelId="{982A4812-BF4C-4EED-BB2C-0012EDCD6313}" type="presParOf" srcId="{17476E9F-8EC9-4FA5-BD1E-1EAFA4EF672F}" destId="{55954360-DB87-49E1-9123-5BA2B3EA200E}" srcOrd="3" destOrd="0" presId="urn:microsoft.com/office/officeart/2005/8/layout/vList2"/>
    <dgm:cxn modelId="{EB499F76-C0DE-4BA4-B8DA-C53AEAD21C7C}" type="presParOf" srcId="{17476E9F-8EC9-4FA5-BD1E-1EAFA4EF672F}" destId="{1CFA4B3B-36D1-47B5-9718-BBF880AE2FC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B0C7E-2A3E-4F73-AC97-B450CA014F0A}">
      <dsp:nvSpPr>
        <dsp:cNvPr id="0" name=""/>
        <dsp:cNvSpPr/>
      </dsp:nvSpPr>
      <dsp:spPr>
        <a:xfrm>
          <a:off x="0" y="379169"/>
          <a:ext cx="9720072" cy="10038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a:t>Characteristics of effective communication</a:t>
          </a:r>
        </a:p>
      </dsp:txBody>
      <dsp:txXfrm>
        <a:off x="49004" y="428173"/>
        <a:ext cx="9622064" cy="905852"/>
      </dsp:txXfrm>
    </dsp:sp>
    <dsp:sp modelId="{92C11AA6-E4E1-4E06-8C6C-1B3A58AEE6D3}">
      <dsp:nvSpPr>
        <dsp:cNvPr id="0" name=""/>
        <dsp:cNvSpPr/>
      </dsp:nvSpPr>
      <dsp:spPr>
        <a:xfrm>
          <a:off x="0" y="1509749"/>
          <a:ext cx="9720072" cy="10038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a:t>Proofreading</a:t>
          </a:r>
        </a:p>
      </dsp:txBody>
      <dsp:txXfrm>
        <a:off x="49004" y="1558753"/>
        <a:ext cx="9622064" cy="905852"/>
      </dsp:txXfrm>
    </dsp:sp>
    <dsp:sp modelId="{7336A0B5-A6F2-43AA-817D-A27D02A11264}">
      <dsp:nvSpPr>
        <dsp:cNvPr id="0" name=""/>
        <dsp:cNvSpPr/>
      </dsp:nvSpPr>
      <dsp:spPr>
        <a:xfrm>
          <a:off x="0" y="2640330"/>
          <a:ext cx="9720072" cy="10038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a:t>Editing tips </a:t>
          </a:r>
        </a:p>
      </dsp:txBody>
      <dsp:txXfrm>
        <a:off x="49004" y="2689334"/>
        <a:ext cx="9622064" cy="905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7868C8-BBC1-4228-9989-AD1221B86892}">
      <dsp:nvSpPr>
        <dsp:cNvPr id="0" name=""/>
        <dsp:cNvSpPr/>
      </dsp:nvSpPr>
      <dsp:spPr>
        <a:xfrm>
          <a:off x="1817306" y="2519080"/>
          <a:ext cx="1765875" cy="1516330"/>
        </a:xfrm>
        <a:prstGeom prst="hexagon">
          <a:avLst>
            <a:gd name="adj" fmla="val 25000"/>
            <a:gd name="vf" fmla="val 115470"/>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0" tIns="26670" rIns="0" bIns="26670" numCol="1" spcCol="1270" anchor="ctr" anchorCtr="0">
          <a:noAutofit/>
        </a:bodyPr>
        <a:lstStyle/>
        <a:p>
          <a:pPr marL="0" lvl="0" indent="0" algn="ctr" defTabSz="933450">
            <a:lnSpc>
              <a:spcPct val="90000"/>
            </a:lnSpc>
            <a:spcBef>
              <a:spcPct val="0"/>
            </a:spcBef>
            <a:spcAft>
              <a:spcPct val="35000"/>
            </a:spcAft>
            <a:buNone/>
          </a:pPr>
          <a:r>
            <a:rPr lang="en-US" sz="2100" kern="1200" dirty="0"/>
            <a:t>Punctuation</a:t>
          </a:r>
        </a:p>
      </dsp:txBody>
      <dsp:txXfrm>
        <a:off x="2090823" y="2753945"/>
        <a:ext cx="1218841" cy="1046600"/>
      </dsp:txXfrm>
    </dsp:sp>
    <dsp:sp modelId="{7A8EBB56-8CBD-4622-837B-4A49B18C708B}">
      <dsp:nvSpPr>
        <dsp:cNvPr id="0" name=""/>
        <dsp:cNvSpPr/>
      </dsp:nvSpPr>
      <dsp:spPr>
        <a:xfrm>
          <a:off x="1859440" y="3197181"/>
          <a:ext cx="205987" cy="177702"/>
        </a:xfrm>
        <a:prstGeom prst="hexagon">
          <a:avLst>
            <a:gd name="adj" fmla="val 25000"/>
            <a:gd name="vf" fmla="val 115470"/>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37F3788E-DFE6-4608-942E-22F724335D40}">
      <dsp:nvSpPr>
        <dsp:cNvPr id="0" name=""/>
        <dsp:cNvSpPr/>
      </dsp:nvSpPr>
      <dsp:spPr>
        <a:xfrm>
          <a:off x="297680" y="1680851"/>
          <a:ext cx="1765875" cy="1516330"/>
        </a:xfrm>
        <a:prstGeom prst="hexagon">
          <a:avLst>
            <a:gd name="adj" fmla="val 25000"/>
            <a:gd name="vf" fmla="val 11547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8000" b="-8000"/>
          </a:stretch>
        </a:blip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B804DC2E-9541-4F3C-8FBD-2BB17BF1CC89}">
      <dsp:nvSpPr>
        <dsp:cNvPr id="0" name=""/>
        <dsp:cNvSpPr/>
      </dsp:nvSpPr>
      <dsp:spPr>
        <a:xfrm>
          <a:off x="1507389" y="2996045"/>
          <a:ext cx="205987" cy="177702"/>
        </a:xfrm>
        <a:prstGeom prst="hexagon">
          <a:avLst>
            <a:gd name="adj" fmla="val 25000"/>
            <a:gd name="vf" fmla="val 115470"/>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71011FF5-C3D6-4F0A-8F37-EAEC5A1A0E2B}">
      <dsp:nvSpPr>
        <dsp:cNvPr id="0" name=""/>
        <dsp:cNvSpPr/>
      </dsp:nvSpPr>
      <dsp:spPr>
        <a:xfrm>
          <a:off x="6368782" y="3328802"/>
          <a:ext cx="1765875" cy="1516330"/>
        </a:xfrm>
        <a:prstGeom prst="hexagon">
          <a:avLst>
            <a:gd name="adj" fmla="val 25000"/>
            <a:gd name="vf" fmla="val 115470"/>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0" tIns="26670" rIns="0" bIns="26670" numCol="1" spcCol="1270" anchor="ctr" anchorCtr="0">
          <a:noAutofit/>
        </a:bodyPr>
        <a:lstStyle/>
        <a:p>
          <a:pPr marL="0" lvl="0" indent="0" algn="ctr" defTabSz="933450">
            <a:lnSpc>
              <a:spcPct val="90000"/>
            </a:lnSpc>
            <a:spcBef>
              <a:spcPct val="0"/>
            </a:spcBef>
            <a:spcAft>
              <a:spcPct val="35000"/>
            </a:spcAft>
            <a:buNone/>
          </a:pPr>
          <a:r>
            <a:rPr lang="en-US" sz="2100" kern="1200" dirty="0"/>
            <a:t>Style &amp; Usage</a:t>
          </a:r>
        </a:p>
      </dsp:txBody>
      <dsp:txXfrm>
        <a:off x="6642299" y="3563667"/>
        <a:ext cx="1218841" cy="1046600"/>
      </dsp:txXfrm>
    </dsp:sp>
    <dsp:sp modelId="{56E16014-7436-4E65-8261-6C87388300D4}">
      <dsp:nvSpPr>
        <dsp:cNvPr id="0" name=""/>
        <dsp:cNvSpPr/>
      </dsp:nvSpPr>
      <dsp:spPr>
        <a:xfrm>
          <a:off x="4552259" y="2987746"/>
          <a:ext cx="205987" cy="177702"/>
        </a:xfrm>
        <a:prstGeom prst="hexagon">
          <a:avLst>
            <a:gd name="adj" fmla="val 25000"/>
            <a:gd name="vf" fmla="val 115470"/>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8594D10A-C39A-4A6E-B491-F812A00E8D7A}">
      <dsp:nvSpPr>
        <dsp:cNvPr id="0" name=""/>
        <dsp:cNvSpPr/>
      </dsp:nvSpPr>
      <dsp:spPr>
        <a:xfrm>
          <a:off x="3351733" y="1672495"/>
          <a:ext cx="1765875" cy="1516330"/>
        </a:xfrm>
        <a:prstGeom prst="hexagon">
          <a:avLst>
            <a:gd name="adj" fmla="val 25000"/>
            <a:gd name="vf" fmla="val 11547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C6F47BFC-CDCC-4126-9418-9E3A76E45D05}">
      <dsp:nvSpPr>
        <dsp:cNvPr id="0" name=""/>
        <dsp:cNvSpPr/>
      </dsp:nvSpPr>
      <dsp:spPr>
        <a:xfrm>
          <a:off x="4898693" y="3190835"/>
          <a:ext cx="205987" cy="177702"/>
        </a:xfrm>
        <a:prstGeom prst="hexagon">
          <a:avLst>
            <a:gd name="adj" fmla="val 25000"/>
            <a:gd name="vf" fmla="val 115470"/>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E13478EA-98E6-4CBB-A918-848C531F7010}">
      <dsp:nvSpPr>
        <dsp:cNvPr id="0" name=""/>
        <dsp:cNvSpPr/>
      </dsp:nvSpPr>
      <dsp:spPr>
        <a:xfrm>
          <a:off x="1817306" y="843110"/>
          <a:ext cx="1765875" cy="1516330"/>
        </a:xfrm>
        <a:prstGeom prst="hexagon">
          <a:avLst>
            <a:gd name="adj" fmla="val 25000"/>
            <a:gd name="vf" fmla="val 115470"/>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0" tIns="26670" rIns="0" bIns="26670" numCol="1" spcCol="1270" anchor="ctr" anchorCtr="0">
          <a:noAutofit/>
        </a:bodyPr>
        <a:lstStyle/>
        <a:p>
          <a:pPr marL="0" lvl="0" indent="0" algn="ctr" defTabSz="933450">
            <a:lnSpc>
              <a:spcPct val="90000"/>
            </a:lnSpc>
            <a:spcBef>
              <a:spcPct val="0"/>
            </a:spcBef>
            <a:spcAft>
              <a:spcPct val="35000"/>
            </a:spcAft>
            <a:buNone/>
          </a:pPr>
          <a:r>
            <a:rPr lang="en-US" sz="2100" kern="1200" dirty="0"/>
            <a:t>Grammar</a:t>
          </a:r>
        </a:p>
      </dsp:txBody>
      <dsp:txXfrm>
        <a:off x="2090823" y="1077975"/>
        <a:ext cx="1218841" cy="1046600"/>
      </dsp:txXfrm>
    </dsp:sp>
    <dsp:sp modelId="{3F534365-6705-4695-894C-28CBBC250E09}">
      <dsp:nvSpPr>
        <dsp:cNvPr id="0" name=""/>
        <dsp:cNvSpPr/>
      </dsp:nvSpPr>
      <dsp:spPr>
        <a:xfrm>
          <a:off x="3027015" y="871914"/>
          <a:ext cx="205987" cy="177702"/>
        </a:xfrm>
        <a:prstGeom prst="hexagon">
          <a:avLst>
            <a:gd name="adj" fmla="val 25000"/>
            <a:gd name="vf" fmla="val 115470"/>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0BF31FD3-5C44-46F8-B3B3-4A3305793054}">
      <dsp:nvSpPr>
        <dsp:cNvPr id="0" name=""/>
        <dsp:cNvSpPr/>
      </dsp:nvSpPr>
      <dsp:spPr>
        <a:xfrm>
          <a:off x="3336933" y="0"/>
          <a:ext cx="1765875" cy="1516330"/>
        </a:xfrm>
        <a:prstGeom prst="hexagon">
          <a:avLst>
            <a:gd name="adj" fmla="val 25000"/>
            <a:gd name="vf" fmla="val 11547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8000" b="-8000"/>
          </a:stretch>
        </a:blip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60303C85-41FF-4A05-837E-5FD2CC7CF7CE}">
      <dsp:nvSpPr>
        <dsp:cNvPr id="0" name=""/>
        <dsp:cNvSpPr/>
      </dsp:nvSpPr>
      <dsp:spPr>
        <a:xfrm>
          <a:off x="3386557" y="671754"/>
          <a:ext cx="205987" cy="177702"/>
        </a:xfrm>
        <a:prstGeom prst="hexagon">
          <a:avLst>
            <a:gd name="adj" fmla="val 25000"/>
            <a:gd name="vf" fmla="val 115470"/>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3507BADD-1DAB-4BD4-A312-3A44B87189A2}">
      <dsp:nvSpPr>
        <dsp:cNvPr id="0" name=""/>
        <dsp:cNvSpPr/>
      </dsp:nvSpPr>
      <dsp:spPr>
        <a:xfrm>
          <a:off x="4855623" y="839693"/>
          <a:ext cx="1765875" cy="1516330"/>
        </a:xfrm>
        <a:prstGeom prst="hexagon">
          <a:avLst>
            <a:gd name="adj" fmla="val 25000"/>
            <a:gd name="vf" fmla="val 115470"/>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0" tIns="26670" rIns="0" bIns="26670" numCol="1" spcCol="1270" anchor="ctr" anchorCtr="0">
          <a:noAutofit/>
        </a:bodyPr>
        <a:lstStyle/>
        <a:p>
          <a:pPr marL="0" lvl="0" indent="0" algn="ctr" defTabSz="933450">
            <a:lnSpc>
              <a:spcPct val="90000"/>
            </a:lnSpc>
            <a:spcBef>
              <a:spcPct val="0"/>
            </a:spcBef>
            <a:spcAft>
              <a:spcPct val="35000"/>
            </a:spcAft>
            <a:buNone/>
          </a:pPr>
          <a:r>
            <a:rPr lang="en-US" sz="2100" kern="1200" dirty="0"/>
            <a:t>Accuracy</a:t>
          </a:r>
        </a:p>
      </dsp:txBody>
      <dsp:txXfrm>
        <a:off x="5129140" y="1074558"/>
        <a:ext cx="1218841" cy="1046600"/>
      </dsp:txXfrm>
    </dsp:sp>
    <dsp:sp modelId="{5C233766-A620-44FB-BBD9-2B84A984E217}">
      <dsp:nvSpPr>
        <dsp:cNvPr id="0" name=""/>
        <dsp:cNvSpPr/>
      </dsp:nvSpPr>
      <dsp:spPr>
        <a:xfrm>
          <a:off x="6383676" y="1511448"/>
          <a:ext cx="205987" cy="177702"/>
        </a:xfrm>
        <a:prstGeom prst="hexagon">
          <a:avLst>
            <a:gd name="adj" fmla="val 25000"/>
            <a:gd name="vf" fmla="val 115470"/>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8605B175-C71B-48DE-BA04-5F9FF112F1DF}">
      <dsp:nvSpPr>
        <dsp:cNvPr id="0" name=""/>
        <dsp:cNvSpPr/>
      </dsp:nvSpPr>
      <dsp:spPr>
        <a:xfrm>
          <a:off x="6375249" y="1692080"/>
          <a:ext cx="1765875" cy="1516330"/>
        </a:xfrm>
        <a:prstGeom prst="hexagon">
          <a:avLst>
            <a:gd name="adj" fmla="val 25000"/>
            <a:gd name="vf" fmla="val 11547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t="-8000" b="-8000"/>
          </a:stretch>
        </a:blip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42102E97-3C06-4892-BC37-AB0A4C8AF466}">
      <dsp:nvSpPr>
        <dsp:cNvPr id="0" name=""/>
        <dsp:cNvSpPr/>
      </dsp:nvSpPr>
      <dsp:spPr>
        <a:xfrm>
          <a:off x="6719810" y="1719418"/>
          <a:ext cx="205987" cy="177702"/>
        </a:xfrm>
        <a:prstGeom prst="hexagon">
          <a:avLst>
            <a:gd name="adj" fmla="val 25000"/>
            <a:gd name="vf" fmla="val 115470"/>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36E6CCF5-1829-49CA-9FC9-5CE0EC42DFCD}">
      <dsp:nvSpPr>
        <dsp:cNvPr id="0" name=""/>
        <dsp:cNvSpPr/>
      </dsp:nvSpPr>
      <dsp:spPr>
        <a:xfrm>
          <a:off x="7879139" y="871987"/>
          <a:ext cx="1765875" cy="1516330"/>
        </a:xfrm>
        <a:prstGeom prst="hexagon">
          <a:avLst>
            <a:gd name="adj" fmla="val 25000"/>
            <a:gd name="vf" fmla="val 115470"/>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0" tIns="26670" rIns="0" bIns="26670" numCol="1" spcCol="1270" anchor="ctr" anchorCtr="0">
          <a:noAutofit/>
        </a:bodyPr>
        <a:lstStyle/>
        <a:p>
          <a:pPr marL="0" lvl="0" indent="0" algn="ctr" defTabSz="933450">
            <a:lnSpc>
              <a:spcPct val="90000"/>
            </a:lnSpc>
            <a:spcBef>
              <a:spcPct val="0"/>
            </a:spcBef>
            <a:spcAft>
              <a:spcPct val="35000"/>
            </a:spcAft>
            <a:buNone/>
          </a:pPr>
          <a:r>
            <a:rPr lang="en-US" sz="2100" kern="1200" dirty="0"/>
            <a:t>Formatting</a:t>
          </a:r>
        </a:p>
      </dsp:txBody>
      <dsp:txXfrm>
        <a:off x="8152656" y="1106852"/>
        <a:ext cx="1218841" cy="1046600"/>
      </dsp:txXfrm>
    </dsp:sp>
    <dsp:sp modelId="{2D3AFE83-D718-48E2-AFD7-D346DAC21B7A}">
      <dsp:nvSpPr>
        <dsp:cNvPr id="0" name=""/>
        <dsp:cNvSpPr/>
      </dsp:nvSpPr>
      <dsp:spPr>
        <a:xfrm>
          <a:off x="7903303" y="695676"/>
          <a:ext cx="205987" cy="177702"/>
        </a:xfrm>
        <a:prstGeom prst="hexagon">
          <a:avLst>
            <a:gd name="adj" fmla="val 25000"/>
            <a:gd name="vf" fmla="val 115470"/>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A8E3DDBD-24C2-4BBA-8F28-965CDFB7A1C3}">
      <dsp:nvSpPr>
        <dsp:cNvPr id="0" name=""/>
        <dsp:cNvSpPr/>
      </dsp:nvSpPr>
      <dsp:spPr>
        <a:xfrm>
          <a:off x="6368771" y="0"/>
          <a:ext cx="1765875" cy="1516330"/>
        </a:xfrm>
        <a:prstGeom prst="hexagon">
          <a:avLst>
            <a:gd name="adj" fmla="val 25000"/>
            <a:gd name="vf" fmla="val 115470"/>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8000" b="-8000"/>
          </a:stretch>
        </a:blip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F453A264-AA92-4EEA-B97A-1932F761BF26}">
      <dsp:nvSpPr>
        <dsp:cNvPr id="0" name=""/>
        <dsp:cNvSpPr/>
      </dsp:nvSpPr>
      <dsp:spPr>
        <a:xfrm>
          <a:off x="8246927" y="895835"/>
          <a:ext cx="205987" cy="177702"/>
        </a:xfrm>
        <a:prstGeom prst="hexagon">
          <a:avLst>
            <a:gd name="adj" fmla="val 25000"/>
            <a:gd name="vf" fmla="val 115470"/>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D05F374E-F082-4441-AB6D-6508FB6AF627}">
      <dsp:nvSpPr>
        <dsp:cNvPr id="0" name=""/>
        <dsp:cNvSpPr/>
      </dsp:nvSpPr>
      <dsp:spPr>
        <a:xfrm>
          <a:off x="7894876" y="2535679"/>
          <a:ext cx="1765875" cy="1516330"/>
        </a:xfrm>
        <a:prstGeom prst="hexagon">
          <a:avLst>
            <a:gd name="adj" fmla="val 25000"/>
            <a:gd name="vf" fmla="val 115470"/>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0" tIns="26670" rIns="0" bIns="26670" numCol="1" spcCol="1270" anchor="ctr" anchorCtr="0">
          <a:noAutofit/>
        </a:bodyPr>
        <a:lstStyle/>
        <a:p>
          <a:pPr marL="0" lvl="0" indent="0" algn="ctr" defTabSz="933450">
            <a:lnSpc>
              <a:spcPct val="90000"/>
            </a:lnSpc>
            <a:spcBef>
              <a:spcPct val="0"/>
            </a:spcBef>
            <a:spcAft>
              <a:spcPct val="35000"/>
            </a:spcAft>
            <a:buNone/>
          </a:pPr>
          <a:r>
            <a:rPr lang="en-US" sz="2100" kern="1200" dirty="0"/>
            <a:t>Graphics</a:t>
          </a:r>
        </a:p>
      </dsp:txBody>
      <dsp:txXfrm>
        <a:off x="8168393" y="2770544"/>
        <a:ext cx="1218841" cy="1046600"/>
      </dsp:txXfrm>
    </dsp:sp>
    <dsp:sp modelId="{D3A72D20-3E52-46A3-BD25-BD9C08B7E5D3}">
      <dsp:nvSpPr>
        <dsp:cNvPr id="0" name=""/>
        <dsp:cNvSpPr/>
      </dsp:nvSpPr>
      <dsp:spPr>
        <a:xfrm>
          <a:off x="8245055" y="3863566"/>
          <a:ext cx="205987" cy="177702"/>
        </a:xfrm>
        <a:prstGeom prst="hexagon">
          <a:avLst>
            <a:gd name="adj" fmla="val 25000"/>
            <a:gd name="vf" fmla="val 115470"/>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01054B1D-5C7D-4C18-94D4-3F9FC7D06A21}">
      <dsp:nvSpPr>
        <dsp:cNvPr id="0" name=""/>
        <dsp:cNvSpPr/>
      </dsp:nvSpPr>
      <dsp:spPr>
        <a:xfrm>
          <a:off x="4895799" y="2497509"/>
          <a:ext cx="1765875" cy="1516330"/>
        </a:xfrm>
        <a:prstGeom prst="hexagon">
          <a:avLst>
            <a:gd name="adj" fmla="val 25000"/>
            <a:gd name="vf" fmla="val 115470"/>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t="-8000" b="-8000"/>
          </a:stretch>
        </a:blip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F21FE502-5034-4262-A975-0F7032DC88B2}">
      <dsp:nvSpPr>
        <dsp:cNvPr id="0" name=""/>
        <dsp:cNvSpPr/>
      </dsp:nvSpPr>
      <dsp:spPr>
        <a:xfrm>
          <a:off x="7917347" y="4031017"/>
          <a:ext cx="205987" cy="177702"/>
        </a:xfrm>
        <a:prstGeom prst="hexagon">
          <a:avLst>
            <a:gd name="adj" fmla="val 25000"/>
            <a:gd name="vf" fmla="val 115470"/>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BDCB5-9880-4635-AE95-0326A59994B1}">
      <dsp:nvSpPr>
        <dsp:cNvPr id="0" name=""/>
        <dsp:cNvSpPr/>
      </dsp:nvSpPr>
      <dsp:spPr>
        <a:xfrm>
          <a:off x="3110423" y="1105"/>
          <a:ext cx="3499226" cy="64338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a:t>Complete</a:t>
          </a:r>
        </a:p>
      </dsp:txBody>
      <dsp:txXfrm>
        <a:off x="3141830" y="32512"/>
        <a:ext cx="3436412" cy="580569"/>
      </dsp:txXfrm>
    </dsp:sp>
    <dsp:sp modelId="{07CB212D-5746-488D-86B0-159551F21E88}">
      <dsp:nvSpPr>
        <dsp:cNvPr id="0" name=""/>
        <dsp:cNvSpPr/>
      </dsp:nvSpPr>
      <dsp:spPr>
        <a:xfrm>
          <a:off x="3110423" y="676658"/>
          <a:ext cx="3499226" cy="64338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a:t>Clear</a:t>
          </a:r>
        </a:p>
      </dsp:txBody>
      <dsp:txXfrm>
        <a:off x="3141830" y="708065"/>
        <a:ext cx="3436412" cy="580569"/>
      </dsp:txXfrm>
    </dsp:sp>
    <dsp:sp modelId="{3A5A214B-33BE-47A4-AEBD-2F96188EA773}">
      <dsp:nvSpPr>
        <dsp:cNvPr id="0" name=""/>
        <dsp:cNvSpPr/>
      </dsp:nvSpPr>
      <dsp:spPr>
        <a:xfrm>
          <a:off x="3110423" y="1352211"/>
          <a:ext cx="3499226" cy="64338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a:t>Correct</a:t>
          </a:r>
        </a:p>
      </dsp:txBody>
      <dsp:txXfrm>
        <a:off x="3141830" y="1383618"/>
        <a:ext cx="3436412" cy="580569"/>
      </dsp:txXfrm>
    </dsp:sp>
    <dsp:sp modelId="{3ACDF7D0-A69A-4270-A18E-48C4DAC474D5}">
      <dsp:nvSpPr>
        <dsp:cNvPr id="0" name=""/>
        <dsp:cNvSpPr/>
      </dsp:nvSpPr>
      <dsp:spPr>
        <a:xfrm>
          <a:off x="3110423" y="2027764"/>
          <a:ext cx="3499226" cy="64338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a:t>Concise</a:t>
          </a:r>
        </a:p>
      </dsp:txBody>
      <dsp:txXfrm>
        <a:off x="3141830" y="2059171"/>
        <a:ext cx="3436412" cy="580569"/>
      </dsp:txXfrm>
    </dsp:sp>
    <dsp:sp modelId="{22FE443C-2F59-43AB-A481-DAF34578A88F}">
      <dsp:nvSpPr>
        <dsp:cNvPr id="0" name=""/>
        <dsp:cNvSpPr/>
      </dsp:nvSpPr>
      <dsp:spPr>
        <a:xfrm>
          <a:off x="3110423" y="2703317"/>
          <a:ext cx="3499226" cy="64338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a:t>Courteous</a:t>
          </a:r>
        </a:p>
      </dsp:txBody>
      <dsp:txXfrm>
        <a:off x="3141830" y="2734724"/>
        <a:ext cx="3436412" cy="580569"/>
      </dsp:txXfrm>
    </dsp:sp>
    <dsp:sp modelId="{3375734F-A165-4E27-A4DB-C88ED6346DF5}">
      <dsp:nvSpPr>
        <dsp:cNvPr id="0" name=""/>
        <dsp:cNvSpPr/>
      </dsp:nvSpPr>
      <dsp:spPr>
        <a:xfrm>
          <a:off x="3110423" y="3378870"/>
          <a:ext cx="3499226" cy="64338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a:t>Considerate</a:t>
          </a:r>
        </a:p>
      </dsp:txBody>
      <dsp:txXfrm>
        <a:off x="3141830" y="3410277"/>
        <a:ext cx="3436412" cy="5805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5CFB3-A932-46EC-82B4-C915AF03ECA4}">
      <dsp:nvSpPr>
        <dsp:cNvPr id="0" name=""/>
        <dsp:cNvSpPr/>
      </dsp:nvSpPr>
      <dsp:spPr>
        <a:xfrm>
          <a:off x="0" y="412674"/>
          <a:ext cx="5641974" cy="935415"/>
        </a:xfrm>
        <a:prstGeom prst="roundRect">
          <a:avLst/>
        </a:prstGeom>
        <a:gradFill rotWithShape="0">
          <a:gsLst>
            <a:gs pos="0">
              <a:schemeClr val="accent6">
                <a:hueOff val="0"/>
                <a:satOff val="0"/>
                <a:lumOff val="0"/>
                <a:alphaOff val="0"/>
                <a:tint val="100000"/>
                <a:shade val="85000"/>
                <a:satMod val="100000"/>
                <a:lumMod val="100000"/>
              </a:schemeClr>
            </a:gs>
            <a:gs pos="100000">
              <a:schemeClr val="accent6">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6">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Grammar</a:t>
          </a:r>
        </a:p>
      </dsp:txBody>
      <dsp:txXfrm>
        <a:off x="45663" y="458337"/>
        <a:ext cx="5550648" cy="844089"/>
      </dsp:txXfrm>
    </dsp:sp>
    <dsp:sp modelId="{1E9E5DBC-4358-4A8C-9D4A-E18CC762FAAE}">
      <dsp:nvSpPr>
        <dsp:cNvPr id="0" name=""/>
        <dsp:cNvSpPr/>
      </dsp:nvSpPr>
      <dsp:spPr>
        <a:xfrm>
          <a:off x="0" y="1466169"/>
          <a:ext cx="5641974" cy="935415"/>
        </a:xfrm>
        <a:prstGeom prst="roundRect">
          <a:avLst/>
        </a:prstGeom>
        <a:gradFill rotWithShape="0">
          <a:gsLst>
            <a:gs pos="0">
              <a:schemeClr val="accent6">
                <a:hueOff val="0"/>
                <a:satOff val="0"/>
                <a:lumOff val="0"/>
                <a:alphaOff val="0"/>
                <a:tint val="100000"/>
                <a:shade val="85000"/>
                <a:satMod val="100000"/>
                <a:lumMod val="100000"/>
              </a:schemeClr>
            </a:gs>
            <a:gs pos="100000">
              <a:schemeClr val="accent6">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6">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Punctuation</a:t>
          </a:r>
        </a:p>
      </dsp:txBody>
      <dsp:txXfrm>
        <a:off x="45663" y="1511832"/>
        <a:ext cx="5550648" cy="844089"/>
      </dsp:txXfrm>
    </dsp:sp>
    <dsp:sp modelId="{A4783817-BCCB-46FE-9178-3756A9964430}">
      <dsp:nvSpPr>
        <dsp:cNvPr id="0" name=""/>
        <dsp:cNvSpPr/>
      </dsp:nvSpPr>
      <dsp:spPr>
        <a:xfrm>
          <a:off x="0" y="2519665"/>
          <a:ext cx="5641974" cy="935415"/>
        </a:xfrm>
        <a:prstGeom prst="roundRect">
          <a:avLst/>
        </a:prstGeom>
        <a:gradFill rotWithShape="0">
          <a:gsLst>
            <a:gs pos="0">
              <a:schemeClr val="accent6">
                <a:hueOff val="0"/>
                <a:satOff val="0"/>
                <a:lumOff val="0"/>
                <a:alphaOff val="0"/>
                <a:tint val="100000"/>
                <a:shade val="85000"/>
                <a:satMod val="100000"/>
                <a:lumMod val="100000"/>
              </a:schemeClr>
            </a:gs>
            <a:gs pos="100000">
              <a:schemeClr val="accent6">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6">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Subject-verb agreements</a:t>
          </a:r>
        </a:p>
      </dsp:txBody>
      <dsp:txXfrm>
        <a:off x="45663" y="2565328"/>
        <a:ext cx="5550648" cy="844089"/>
      </dsp:txXfrm>
    </dsp:sp>
    <dsp:sp modelId="{5E823BB7-1301-44D1-A9FE-638D301D1481}">
      <dsp:nvSpPr>
        <dsp:cNvPr id="0" name=""/>
        <dsp:cNvSpPr/>
      </dsp:nvSpPr>
      <dsp:spPr>
        <a:xfrm>
          <a:off x="0" y="3573160"/>
          <a:ext cx="5641974" cy="935415"/>
        </a:xfrm>
        <a:prstGeom prst="roundRect">
          <a:avLst/>
        </a:prstGeom>
        <a:gradFill rotWithShape="0">
          <a:gsLst>
            <a:gs pos="0">
              <a:schemeClr val="accent6">
                <a:hueOff val="0"/>
                <a:satOff val="0"/>
                <a:lumOff val="0"/>
                <a:alphaOff val="0"/>
                <a:tint val="100000"/>
                <a:shade val="85000"/>
                <a:satMod val="100000"/>
                <a:lumMod val="100000"/>
              </a:schemeClr>
            </a:gs>
            <a:gs pos="100000">
              <a:schemeClr val="accent6">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6">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Are sentences complete?</a:t>
          </a:r>
        </a:p>
      </dsp:txBody>
      <dsp:txXfrm>
        <a:off x="45663" y="3618823"/>
        <a:ext cx="5550648" cy="8440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44B5B9-3E6F-4CC8-93CF-76463F36655B}">
      <dsp:nvSpPr>
        <dsp:cNvPr id="0" name=""/>
        <dsp:cNvSpPr/>
      </dsp:nvSpPr>
      <dsp:spPr>
        <a:xfrm>
          <a:off x="0" y="0"/>
          <a:ext cx="4969901" cy="112696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Are margins consistent?</a:t>
          </a:r>
        </a:p>
      </dsp:txBody>
      <dsp:txXfrm>
        <a:off x="33008" y="33008"/>
        <a:ext cx="3621965" cy="1060946"/>
      </dsp:txXfrm>
    </dsp:sp>
    <dsp:sp modelId="{4090E8E7-55A0-4A64-A2F7-CB7157725056}">
      <dsp:nvSpPr>
        <dsp:cNvPr id="0" name=""/>
        <dsp:cNvSpPr/>
      </dsp:nvSpPr>
      <dsp:spPr>
        <a:xfrm>
          <a:off x="371129" y="1283485"/>
          <a:ext cx="4969901" cy="1126962"/>
        </a:xfrm>
        <a:prstGeom prst="roundRect">
          <a:avLst>
            <a:gd name="adj" fmla="val 10000"/>
          </a:avLst>
        </a:prstGeom>
        <a:solidFill>
          <a:schemeClr val="accent2">
            <a:hueOff val="-363841"/>
            <a:satOff val="-20982"/>
            <a:lumOff val="215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Are headers and footers correct throughout and consistent?</a:t>
          </a:r>
        </a:p>
      </dsp:txBody>
      <dsp:txXfrm>
        <a:off x="404137" y="1316493"/>
        <a:ext cx="3800231" cy="1060946"/>
      </dsp:txXfrm>
    </dsp:sp>
    <dsp:sp modelId="{B3BBB390-8FA3-4F63-B5CC-57665B87690B}">
      <dsp:nvSpPr>
        <dsp:cNvPr id="0" name=""/>
        <dsp:cNvSpPr/>
      </dsp:nvSpPr>
      <dsp:spPr>
        <a:xfrm>
          <a:off x="742258" y="2566970"/>
          <a:ext cx="4969901" cy="1126962"/>
        </a:xfrm>
        <a:prstGeom prst="roundRect">
          <a:avLst>
            <a:gd name="adj" fmla="val 10000"/>
          </a:avLst>
        </a:prstGeom>
        <a:solidFill>
          <a:schemeClr val="accent2">
            <a:hueOff val="-727682"/>
            <a:satOff val="-41964"/>
            <a:lumOff val="4314"/>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Are all page numbers consistent?</a:t>
          </a:r>
        </a:p>
      </dsp:txBody>
      <dsp:txXfrm>
        <a:off x="775266" y="2599978"/>
        <a:ext cx="3800231" cy="1060946"/>
      </dsp:txXfrm>
    </dsp:sp>
    <dsp:sp modelId="{711671DC-7DF7-498A-A6ED-9B98570A226F}">
      <dsp:nvSpPr>
        <dsp:cNvPr id="0" name=""/>
        <dsp:cNvSpPr/>
      </dsp:nvSpPr>
      <dsp:spPr>
        <a:xfrm>
          <a:off x="1113387" y="3850455"/>
          <a:ext cx="4969901" cy="1126962"/>
        </a:xfrm>
        <a:prstGeom prst="roundRect">
          <a:avLst>
            <a:gd name="adj" fmla="val 10000"/>
          </a:avLst>
        </a:prstGeom>
        <a:solidFill>
          <a:schemeClr val="accent2">
            <a:hueOff val="-1091522"/>
            <a:satOff val="-62946"/>
            <a:lumOff val="6471"/>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Are fonts consistent?</a:t>
          </a:r>
        </a:p>
      </dsp:txBody>
      <dsp:txXfrm>
        <a:off x="1146395" y="3883463"/>
        <a:ext cx="3800231" cy="1060946"/>
      </dsp:txXfrm>
    </dsp:sp>
    <dsp:sp modelId="{C090F50E-C2AD-4E42-A55D-A3BA5335F6E4}">
      <dsp:nvSpPr>
        <dsp:cNvPr id="0" name=""/>
        <dsp:cNvSpPr/>
      </dsp:nvSpPr>
      <dsp:spPr>
        <a:xfrm>
          <a:off x="1484516" y="5133941"/>
          <a:ext cx="4969901" cy="1126962"/>
        </a:xfrm>
        <a:prstGeom prst="roundRect">
          <a:avLst>
            <a:gd name="adj" fmla="val 10000"/>
          </a:avLst>
        </a:prstGeom>
        <a:solidFill>
          <a:schemeClr val="accent2">
            <a:hueOff val="-1455363"/>
            <a:satOff val="-83928"/>
            <a:lumOff val="8628"/>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Are titles styled consistently?</a:t>
          </a:r>
        </a:p>
      </dsp:txBody>
      <dsp:txXfrm>
        <a:off x="1517524" y="5166949"/>
        <a:ext cx="3800231" cy="1060946"/>
      </dsp:txXfrm>
    </dsp:sp>
    <dsp:sp modelId="{44E72F7B-6A59-4777-AB77-223358E34D2D}">
      <dsp:nvSpPr>
        <dsp:cNvPr id="0" name=""/>
        <dsp:cNvSpPr/>
      </dsp:nvSpPr>
      <dsp:spPr>
        <a:xfrm>
          <a:off x="4237376" y="823308"/>
          <a:ext cx="732525" cy="732525"/>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402194" y="823308"/>
        <a:ext cx="402889" cy="551225"/>
      </dsp:txXfrm>
    </dsp:sp>
    <dsp:sp modelId="{BACEA9F9-6B61-46C9-A3AD-4142A99E6B50}">
      <dsp:nvSpPr>
        <dsp:cNvPr id="0" name=""/>
        <dsp:cNvSpPr/>
      </dsp:nvSpPr>
      <dsp:spPr>
        <a:xfrm>
          <a:off x="4608505" y="2106794"/>
          <a:ext cx="732525" cy="732525"/>
        </a:xfrm>
        <a:prstGeom prst="downArrow">
          <a:avLst>
            <a:gd name="adj1" fmla="val 55000"/>
            <a:gd name="adj2" fmla="val 45000"/>
          </a:avLst>
        </a:prstGeom>
        <a:solidFill>
          <a:schemeClr val="accent2">
            <a:tint val="40000"/>
            <a:alpha val="90000"/>
            <a:hueOff val="-283075"/>
            <a:satOff val="-25115"/>
            <a:lumOff val="-256"/>
            <a:alphaOff val="0"/>
          </a:schemeClr>
        </a:solidFill>
        <a:ln w="15875" cap="flat" cmpd="sng" algn="ctr">
          <a:solidFill>
            <a:schemeClr val="accent2">
              <a:tint val="40000"/>
              <a:alpha val="90000"/>
              <a:hueOff val="-283075"/>
              <a:satOff val="-25115"/>
              <a:lumOff val="-2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773323" y="2106794"/>
        <a:ext cx="402889" cy="551225"/>
      </dsp:txXfrm>
    </dsp:sp>
    <dsp:sp modelId="{D737B4A1-23C4-40A1-9B11-4144D187E5F7}">
      <dsp:nvSpPr>
        <dsp:cNvPr id="0" name=""/>
        <dsp:cNvSpPr/>
      </dsp:nvSpPr>
      <dsp:spPr>
        <a:xfrm>
          <a:off x="4979634" y="3371496"/>
          <a:ext cx="732525" cy="732525"/>
        </a:xfrm>
        <a:prstGeom prst="downArrow">
          <a:avLst>
            <a:gd name="adj1" fmla="val 55000"/>
            <a:gd name="adj2" fmla="val 45000"/>
          </a:avLst>
        </a:prstGeom>
        <a:solidFill>
          <a:schemeClr val="accent2">
            <a:tint val="40000"/>
            <a:alpha val="90000"/>
            <a:hueOff val="-566151"/>
            <a:satOff val="-50231"/>
            <a:lumOff val="-513"/>
            <a:alphaOff val="0"/>
          </a:schemeClr>
        </a:solidFill>
        <a:ln w="15875" cap="flat" cmpd="sng" algn="ctr">
          <a:solidFill>
            <a:schemeClr val="accent2">
              <a:tint val="40000"/>
              <a:alpha val="90000"/>
              <a:hueOff val="-566151"/>
              <a:satOff val="-50231"/>
              <a:lumOff val="-5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144452" y="3371496"/>
        <a:ext cx="402889" cy="551225"/>
      </dsp:txXfrm>
    </dsp:sp>
    <dsp:sp modelId="{A47001CF-5C23-4B85-8CE4-8108E5A99426}">
      <dsp:nvSpPr>
        <dsp:cNvPr id="0" name=""/>
        <dsp:cNvSpPr/>
      </dsp:nvSpPr>
      <dsp:spPr>
        <a:xfrm>
          <a:off x="5350763" y="4667503"/>
          <a:ext cx="732525" cy="732525"/>
        </a:xfrm>
        <a:prstGeom prst="downArrow">
          <a:avLst>
            <a:gd name="adj1" fmla="val 55000"/>
            <a:gd name="adj2" fmla="val 45000"/>
          </a:avLst>
        </a:prstGeom>
        <a:solidFill>
          <a:schemeClr val="accent2">
            <a:tint val="40000"/>
            <a:alpha val="90000"/>
            <a:hueOff val="-849226"/>
            <a:satOff val="-75346"/>
            <a:lumOff val="-769"/>
            <a:alphaOff val="0"/>
          </a:schemeClr>
        </a:solidFill>
        <a:ln w="15875" cap="flat" cmpd="sng" algn="ctr">
          <a:solidFill>
            <a:schemeClr val="accent2">
              <a:tint val="40000"/>
              <a:alpha val="90000"/>
              <a:hueOff val="-849226"/>
              <a:satOff val="-75346"/>
              <a:lumOff val="-7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515581" y="4667503"/>
        <a:ext cx="402889" cy="5512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15192A-1A8D-49F3-9D81-EF66EFE2C7A1}">
      <dsp:nvSpPr>
        <dsp:cNvPr id="0" name=""/>
        <dsp:cNvSpPr/>
      </dsp:nvSpPr>
      <dsp:spPr>
        <a:xfrm>
          <a:off x="0" y="42748"/>
          <a:ext cx="5734050" cy="15233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Capitalization consistent?</a:t>
          </a:r>
        </a:p>
      </dsp:txBody>
      <dsp:txXfrm>
        <a:off x="74363" y="117111"/>
        <a:ext cx="5585324" cy="1374614"/>
      </dsp:txXfrm>
    </dsp:sp>
    <dsp:sp modelId="{182F9E89-0812-4277-B17B-EEAD1290A9ED}">
      <dsp:nvSpPr>
        <dsp:cNvPr id="0" name=""/>
        <dsp:cNvSpPr/>
      </dsp:nvSpPr>
      <dsp:spPr>
        <a:xfrm>
          <a:off x="0" y="1687048"/>
          <a:ext cx="5734050" cy="1523340"/>
        </a:xfrm>
        <a:prstGeom prst="roundRect">
          <a:avLst/>
        </a:prstGeom>
        <a:solidFill>
          <a:schemeClr val="accent2">
            <a:hueOff val="-727682"/>
            <a:satOff val="-41964"/>
            <a:lumOff val="431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Acronyms explained?</a:t>
          </a:r>
        </a:p>
      </dsp:txBody>
      <dsp:txXfrm>
        <a:off x="74363" y="1761411"/>
        <a:ext cx="5585324" cy="1374614"/>
      </dsp:txXfrm>
    </dsp:sp>
    <dsp:sp modelId="{1CFA4B3B-36D1-47B5-9718-BBF880AE2FCC}">
      <dsp:nvSpPr>
        <dsp:cNvPr id="0" name=""/>
        <dsp:cNvSpPr/>
      </dsp:nvSpPr>
      <dsp:spPr>
        <a:xfrm>
          <a:off x="0" y="3331348"/>
          <a:ext cx="5734050" cy="1523340"/>
        </a:xfrm>
        <a:prstGeom prst="roundRect">
          <a:avLst/>
        </a:prstGeom>
        <a:solidFill>
          <a:schemeClr val="accent2">
            <a:hueOff val="-1455363"/>
            <a:satOff val="-83928"/>
            <a:lumOff val="862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Watch for redundancies.</a:t>
          </a:r>
        </a:p>
      </dsp:txBody>
      <dsp:txXfrm>
        <a:off x="74363" y="3405711"/>
        <a:ext cx="5585324" cy="13746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0D29D1-0C3C-4510-95DD-8642226512D6}" type="datetimeFigureOut">
              <a:rPr lang="en-US" smtClean="0"/>
              <a:t>10/22/2019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ECEDE7-5282-4307-8C4F-2D584E7BDE8B}" type="slidenum">
              <a:rPr lang="en-US" smtClean="0"/>
              <a:t>‹#›</a:t>
            </a:fld>
            <a:endParaRPr lang="en-US"/>
          </a:p>
        </p:txBody>
      </p:sp>
    </p:spTree>
    <p:extLst>
      <p:ext uri="{BB962C8B-B14F-4D97-AF65-F5344CB8AC3E}">
        <p14:creationId xmlns:p14="http://schemas.microsoft.com/office/powerpoint/2010/main" val="2835175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so happy to be here today providing this webinar for the IAAP Norfolk Branch. </a:t>
            </a:r>
          </a:p>
          <a:p>
            <a:endParaRPr lang="en-US" dirty="0"/>
          </a:p>
          <a:p>
            <a:r>
              <a:rPr lang="en-US" dirty="0"/>
              <a:t>I have everyone muted during the presentation, but you can type any questions in the chat window as we go along. I will be watching it. </a:t>
            </a:r>
          </a:p>
        </p:txBody>
      </p:sp>
      <p:sp>
        <p:nvSpPr>
          <p:cNvPr id="4" name="Slide Number Placeholder 3"/>
          <p:cNvSpPr>
            <a:spLocks noGrp="1"/>
          </p:cNvSpPr>
          <p:nvPr>
            <p:ph type="sldNum" sz="quarter" idx="5"/>
          </p:nvPr>
        </p:nvSpPr>
        <p:spPr/>
        <p:txBody>
          <a:bodyPr/>
          <a:lstStyle/>
          <a:p>
            <a:fld id="{DBECEDE7-5282-4307-8C4F-2D584E7BDE8B}" type="slidenum">
              <a:rPr lang="en-US" smtClean="0"/>
              <a:t>1</a:t>
            </a:fld>
            <a:endParaRPr lang="en-US"/>
          </a:p>
        </p:txBody>
      </p:sp>
    </p:spTree>
    <p:extLst>
      <p:ext uri="{BB962C8B-B14F-4D97-AF65-F5344CB8AC3E}">
        <p14:creationId xmlns:p14="http://schemas.microsoft.com/office/powerpoint/2010/main" val="2129448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Proofreading Properly - Your message could come across entirely different than you meant it if you don't proofread properly. Proofreading not only catches typographical errors, but also factual mistakes, contextual blunders and more. Poor proofreading has resulted in embarrassment, lost money, and even lawsuits. Discover the key considerations of proper proofreading.</a:t>
            </a:r>
          </a:p>
          <a:p>
            <a:endParaRPr lang="en-US" dirty="0"/>
          </a:p>
        </p:txBody>
      </p:sp>
      <p:sp>
        <p:nvSpPr>
          <p:cNvPr id="4" name="Slide Number Placeholder 3"/>
          <p:cNvSpPr>
            <a:spLocks noGrp="1"/>
          </p:cNvSpPr>
          <p:nvPr>
            <p:ph type="sldNum" sz="quarter" idx="10"/>
          </p:nvPr>
        </p:nvSpPr>
        <p:spPr/>
        <p:txBody>
          <a:bodyPr/>
          <a:lstStyle/>
          <a:p>
            <a:fld id="{DBECEDE7-5282-4307-8C4F-2D584E7BDE8B}" type="slidenum">
              <a:rPr lang="en-US" smtClean="0"/>
              <a:t>2</a:t>
            </a:fld>
            <a:endParaRPr lang="en-US"/>
          </a:p>
        </p:txBody>
      </p:sp>
    </p:spTree>
    <p:extLst>
      <p:ext uri="{BB962C8B-B14F-4D97-AF65-F5344CB8AC3E}">
        <p14:creationId xmlns:p14="http://schemas.microsoft.com/office/powerpoint/2010/main" val="3289908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Copy editing is an attempt to prevent errors in spelling, grammar, usage, style, and other content inconsistencies.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A copy editor:</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 knows the rules of grammar, punctuation, and standard usage of language;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 can help to organize written information effectively;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 understands the fundamentals of design and layout;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 understands working with graphics and illustrations (both from a logistical and design perspective);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 knows the basic elements of printing and the most commonly used printing technologies.</a:t>
            </a:r>
          </a:p>
          <a:p>
            <a:endParaRPr lang="en-US" dirty="0"/>
          </a:p>
        </p:txBody>
      </p:sp>
      <p:sp>
        <p:nvSpPr>
          <p:cNvPr id="4" name="Slide Number Placeholder 3"/>
          <p:cNvSpPr>
            <a:spLocks noGrp="1"/>
          </p:cNvSpPr>
          <p:nvPr>
            <p:ph type="sldNum" sz="quarter" idx="10"/>
          </p:nvPr>
        </p:nvSpPr>
        <p:spPr/>
        <p:txBody>
          <a:bodyPr/>
          <a:lstStyle/>
          <a:p>
            <a:fld id="{A3E11FD2-E421-42B3-9A78-BC5B86BE8534}" type="slidenum">
              <a:rPr lang="en-US" smtClean="0"/>
              <a:t>3</a:t>
            </a:fld>
            <a:endParaRPr lang="en-US" dirty="0"/>
          </a:p>
        </p:txBody>
      </p:sp>
    </p:spTree>
    <p:extLst>
      <p:ext uri="{BB962C8B-B14F-4D97-AF65-F5344CB8AC3E}">
        <p14:creationId xmlns:p14="http://schemas.microsoft.com/office/powerpoint/2010/main" val="1394479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Complete - Make sure it gives the reader all information they need. (who,</a:t>
            </a:r>
            <a:r>
              <a:rPr lang="en-US" baseline="0" dirty="0"/>
              <a:t> what, where, when, why, how). </a:t>
            </a:r>
          </a:p>
          <a:p>
            <a:endParaRPr lang="en-US" baseline="0" dirty="0"/>
          </a:p>
          <a:p>
            <a:r>
              <a:rPr lang="en-US" baseline="0" dirty="0"/>
              <a:t>Clear – reader should be able to determine the purpose of the correspondence. </a:t>
            </a:r>
          </a:p>
          <a:p>
            <a:endParaRPr lang="en-US" baseline="0" dirty="0"/>
          </a:p>
          <a:p>
            <a:r>
              <a:rPr lang="en-US" baseline="0" dirty="0"/>
              <a:t>Correct – information should be factually correct (check dates, dollar amounts, names, etc.)</a:t>
            </a:r>
          </a:p>
          <a:p>
            <a:endParaRPr lang="en-US" baseline="0" dirty="0"/>
          </a:p>
          <a:p>
            <a:r>
              <a:rPr lang="en-US" baseline="0" dirty="0"/>
              <a:t>Concise – to the point, with well chosen words. Use short sentences, easy to understand words, bullets/numbered lists when possible, avoid repetition, eliminate excessive information and avoid wordy phrases.</a:t>
            </a:r>
          </a:p>
          <a:p>
            <a:endParaRPr lang="en-US" baseline="0" dirty="0"/>
          </a:p>
          <a:p>
            <a:r>
              <a:rPr lang="en-US" baseline="0" dirty="0"/>
              <a:t>Courteous – Treat the reader with respect and show that you care about them. Do not show your anger in communication. </a:t>
            </a:r>
          </a:p>
          <a:p>
            <a:endParaRPr lang="en-US" baseline="0" dirty="0"/>
          </a:p>
          <a:p>
            <a:r>
              <a:rPr lang="en-US" baseline="0" dirty="0"/>
              <a:t>Considerate – Create a positive message for the reader, even if the news is negative. </a:t>
            </a:r>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A3E11FD2-E421-42B3-9A78-BC5B86BE8534}" type="slidenum">
              <a:rPr lang="en-US" smtClean="0"/>
              <a:t>4</a:t>
            </a:fld>
            <a:endParaRPr lang="en-US" dirty="0"/>
          </a:p>
        </p:txBody>
      </p:sp>
    </p:spTree>
    <p:extLst>
      <p:ext uri="{BB962C8B-B14F-4D97-AF65-F5344CB8AC3E}">
        <p14:creationId xmlns:p14="http://schemas.microsoft.com/office/powerpoint/2010/main" val="3686475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ECEDE7-5282-4307-8C4F-2D584E7BDE8B}" type="slidenum">
              <a:rPr lang="en-US" smtClean="0"/>
              <a:t>5</a:t>
            </a:fld>
            <a:endParaRPr lang="en-US"/>
          </a:p>
        </p:txBody>
      </p:sp>
    </p:spTree>
    <p:extLst>
      <p:ext uri="{BB962C8B-B14F-4D97-AF65-F5344CB8AC3E}">
        <p14:creationId xmlns:p14="http://schemas.microsoft.com/office/powerpoint/2010/main" val="3901759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especially common to miss the change of a year when updating a past document for current use. </a:t>
            </a:r>
          </a:p>
        </p:txBody>
      </p:sp>
      <p:sp>
        <p:nvSpPr>
          <p:cNvPr id="4" name="Slide Number Placeholder 3"/>
          <p:cNvSpPr>
            <a:spLocks noGrp="1"/>
          </p:cNvSpPr>
          <p:nvPr>
            <p:ph type="sldNum" sz="quarter" idx="10"/>
          </p:nvPr>
        </p:nvSpPr>
        <p:spPr/>
        <p:txBody>
          <a:bodyPr/>
          <a:lstStyle/>
          <a:p>
            <a:fld id="{DBECEDE7-5282-4307-8C4F-2D584E7BDE8B}" type="slidenum">
              <a:rPr lang="en-US" smtClean="0"/>
              <a:t>15</a:t>
            </a:fld>
            <a:endParaRPr lang="en-US"/>
          </a:p>
        </p:txBody>
      </p:sp>
    </p:spTree>
    <p:extLst>
      <p:ext uri="{BB962C8B-B14F-4D97-AF65-F5344CB8AC3E}">
        <p14:creationId xmlns:p14="http://schemas.microsoft.com/office/powerpoint/2010/main" val="1052272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57011" y="4542244"/>
            <a:ext cx="6558426" cy="4358718"/>
          </a:xfrm>
        </p:spPr>
        <p:txBody>
          <a:bodyPr/>
          <a:lstStyle/>
          <a:p>
            <a:r>
              <a:rPr lang="en-US" dirty="0"/>
              <a:t>(STOP RECORDING – AFTER PRESENTATION) </a:t>
            </a:r>
          </a:p>
          <a:p>
            <a:endParaRPr lang="en-US" dirty="0"/>
          </a:p>
        </p:txBody>
      </p:sp>
      <p:sp>
        <p:nvSpPr>
          <p:cNvPr id="4" name="Slide Number Placeholder 3"/>
          <p:cNvSpPr>
            <a:spLocks noGrp="1"/>
          </p:cNvSpPr>
          <p:nvPr>
            <p:ph type="sldNum" sz="quarter" idx="10"/>
          </p:nvPr>
        </p:nvSpPr>
        <p:spPr/>
        <p:txBody>
          <a:bodyPr/>
          <a:lstStyle/>
          <a:p>
            <a:pPr>
              <a:defRPr/>
            </a:pPr>
            <a:fld id="{DA1D259B-3DB3-4314-933B-5C1B8D53859F}" type="slidenum">
              <a:rPr lang="en-US" smtClean="0"/>
              <a:pPr>
                <a:defRPr/>
              </a:pPr>
              <a:t>17</a:t>
            </a:fld>
            <a:endParaRPr lang="en-US"/>
          </a:p>
        </p:txBody>
      </p:sp>
    </p:spTree>
    <p:extLst>
      <p:ext uri="{BB962C8B-B14F-4D97-AF65-F5344CB8AC3E}">
        <p14:creationId xmlns:p14="http://schemas.microsoft.com/office/powerpoint/2010/main" val="3606913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1"/>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6350" y="1"/>
            <a:ext cx="12185652"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3074F12-AA26-4AC8-9962-C36BB8F32554}" type="datetimeFigureOut">
              <a:rPr lang="en-US" smtClean="0"/>
              <a:pPr/>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96703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13653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2"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00122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4400"/>
            </a:lvl1pPr>
            <a:lvl2pPr marL="457200" indent="-328613">
              <a:defRPr sz="3600"/>
            </a:lvl2pPr>
            <a:lvl3pPr marL="685800" indent="-374650">
              <a:defRPr sz="2800"/>
            </a:lvl3pPr>
            <a:lvl4pPr marL="858838" indent="-401638">
              <a:defRPr sz="2800"/>
            </a:lvl4pPr>
            <a:lvl5pPr marL="1087438" indent="-447675">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11519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1"/>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6350" y="1"/>
            <a:ext cx="12185652"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99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074F12-AA26-4AC8-9962-C36BB8F32554}" type="datetimeFigureOut">
              <a:rPr lang="en-US" smtClean="0"/>
              <a:pPr/>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48488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63451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074F12-AA26-4AC8-9962-C36BB8F32554}" type="datetimeFigureOut">
              <a:rPr lang="en-US" smtClean="0"/>
              <a:pPr/>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99210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65434299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0719615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9055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9"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30"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3074F12-AA26-4AC8-9962-C36BB8F32554}" type="datetimeFigureOut">
              <a:rPr lang="en-US" smtClean="0"/>
              <a:pPr/>
              <a:t>10/22/2019</a:t>
            </a:fld>
            <a:endParaRPr lang="en-US"/>
          </a:p>
        </p:txBody>
      </p:sp>
      <p:sp>
        <p:nvSpPr>
          <p:cNvPr id="5" name="Footer Placeholder 4"/>
          <p:cNvSpPr>
            <a:spLocks noGrp="1"/>
          </p:cNvSpPr>
          <p:nvPr>
            <p:ph type="ftr" sz="quarter" idx="3"/>
          </p:nvPr>
        </p:nvSpPr>
        <p:spPr>
          <a:xfrm>
            <a:off x="4842933"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2CCC60-E8CD-4174-8B1A-7DF615B22EEF}" type="slidenum">
              <a:rPr lang="en-US" smtClean="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9812428"/>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13224" y="1105351"/>
            <a:ext cx="6353967" cy="3023981"/>
          </a:xfrm>
        </p:spPr>
        <p:txBody>
          <a:bodyPr anchor="b">
            <a:normAutofit/>
          </a:bodyPr>
          <a:lstStyle/>
          <a:p>
            <a:pPr algn="l"/>
            <a:r>
              <a:rPr lang="en-US" sz="4800" dirty="0">
                <a:solidFill>
                  <a:srgbClr val="FFFFFF"/>
                </a:solidFill>
              </a:rPr>
              <a:t>Proofreading TECHNIQUES</a:t>
            </a:r>
          </a:p>
        </p:txBody>
      </p:sp>
      <p:sp>
        <p:nvSpPr>
          <p:cNvPr id="3" name="Subtitle 2"/>
          <p:cNvSpPr>
            <a:spLocks noGrp="1"/>
          </p:cNvSpPr>
          <p:nvPr>
            <p:ph type="subTitle" idx="1"/>
          </p:nvPr>
        </p:nvSpPr>
        <p:spPr>
          <a:xfrm>
            <a:off x="4713224" y="4297556"/>
            <a:ext cx="6353968" cy="1433391"/>
          </a:xfrm>
        </p:spPr>
        <p:txBody>
          <a:bodyPr anchor="t">
            <a:normAutofit/>
          </a:bodyPr>
          <a:lstStyle/>
          <a:p>
            <a:r>
              <a:rPr lang="en-US" sz="2800" dirty="0">
                <a:solidFill>
                  <a:srgbClr val="FFFFFF"/>
                </a:solidFill>
              </a:rPr>
              <a:t>Marie R. Herman, CAP, OM, ACS, MOSM</a:t>
            </a:r>
          </a:p>
          <a:p>
            <a:r>
              <a:rPr lang="en-US" sz="2800" dirty="0">
                <a:solidFill>
                  <a:srgbClr val="FFFFFF"/>
                </a:solidFill>
              </a:rPr>
              <a:t>MRH Enterprises LLC</a:t>
            </a:r>
          </a:p>
          <a:p>
            <a:r>
              <a:rPr lang="en-US" sz="2800" dirty="0">
                <a:solidFill>
                  <a:srgbClr val="FFFFFF"/>
                </a:solidFill>
              </a:rPr>
              <a:t>www.mrhenterprises.com</a:t>
            </a:r>
          </a:p>
        </p:txBody>
      </p:sp>
      <p:cxnSp>
        <p:nvCxnSpPr>
          <p:cNvPr id="14" name="Straight Connector 13">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CFC594-3D6D-484F-A00A-1CDB4CC9BDED}"/>
              </a:ext>
            </a:extLst>
          </p:cNvPr>
          <p:cNvSpPr>
            <a:spLocks noGrp="1"/>
          </p:cNvSpPr>
          <p:nvPr>
            <p:ph type="title"/>
          </p:nvPr>
        </p:nvSpPr>
        <p:spPr>
          <a:xfrm>
            <a:off x="643468" y="643467"/>
            <a:ext cx="3415612" cy="5571066"/>
          </a:xfrm>
        </p:spPr>
        <p:txBody>
          <a:bodyPr>
            <a:normAutofit/>
          </a:bodyPr>
          <a:lstStyle/>
          <a:p>
            <a:r>
              <a:rPr lang="en-US">
                <a:solidFill>
                  <a:srgbClr val="FFFFFF"/>
                </a:solidFill>
              </a:rPr>
              <a:t>Minimum language check</a:t>
            </a:r>
          </a:p>
        </p:txBody>
      </p:sp>
      <p:graphicFrame>
        <p:nvGraphicFramePr>
          <p:cNvPr id="5" name="Content Placeholder 2">
            <a:extLst>
              <a:ext uri="{FF2B5EF4-FFF2-40B4-BE49-F238E27FC236}">
                <a16:creationId xmlns:a16="http://schemas.microsoft.com/office/drawing/2014/main" id="{EAAE5F21-8FE6-499A-BFE2-4544837A43F4}"/>
              </a:ext>
            </a:extLst>
          </p:cNvPr>
          <p:cNvGraphicFramePr>
            <a:graphicFrameLocks noGrp="1"/>
          </p:cNvGraphicFramePr>
          <p:nvPr>
            <p:ph idx="1"/>
            <p:extLst>
              <p:ext uri="{D42A27DB-BD31-4B8C-83A1-F6EECF244321}">
                <p14:modId xmlns:p14="http://schemas.microsoft.com/office/powerpoint/2010/main" val="1775398886"/>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078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9FAFEBEB-E7DF-4119-99EC-3C2C5F3C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5688020"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3C6DB9-CE18-484C-86F0-38296CCEE514}"/>
              </a:ext>
            </a:extLst>
          </p:cNvPr>
          <p:cNvSpPr>
            <a:spLocks noGrp="1"/>
          </p:cNvSpPr>
          <p:nvPr>
            <p:ph type="title"/>
          </p:nvPr>
        </p:nvSpPr>
        <p:spPr>
          <a:xfrm>
            <a:off x="840998" y="965200"/>
            <a:ext cx="4689938" cy="4815596"/>
          </a:xfrm>
        </p:spPr>
        <p:txBody>
          <a:bodyPr>
            <a:normAutofit/>
          </a:bodyPr>
          <a:lstStyle/>
          <a:p>
            <a:pPr algn="r"/>
            <a:r>
              <a:rPr lang="en-US">
                <a:solidFill>
                  <a:srgbClr val="FFFFFF"/>
                </a:solidFill>
              </a:rPr>
              <a:t>Formatting Overview</a:t>
            </a:r>
          </a:p>
        </p:txBody>
      </p:sp>
      <p:sp>
        <p:nvSpPr>
          <p:cNvPr id="13" name="Rectangle 9">
            <a:extLst>
              <a:ext uri="{FF2B5EF4-FFF2-40B4-BE49-F238E27FC236}">
                <a16:creationId xmlns:a16="http://schemas.microsoft.com/office/drawing/2014/main" id="{8E25F227-C9F5-44BC-8ECE-188763D85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202BF66-E555-4090-BC83-2156A8242855}"/>
              </a:ext>
            </a:extLst>
          </p:cNvPr>
          <p:cNvSpPr>
            <a:spLocks noGrp="1"/>
          </p:cNvSpPr>
          <p:nvPr>
            <p:ph idx="1"/>
          </p:nvPr>
        </p:nvSpPr>
        <p:spPr>
          <a:xfrm>
            <a:off x="6661065" y="974875"/>
            <a:ext cx="4724573" cy="4852362"/>
          </a:xfrm>
        </p:spPr>
        <p:txBody>
          <a:bodyPr anchor="ctr">
            <a:normAutofit/>
          </a:bodyPr>
          <a:lstStyle/>
          <a:p>
            <a:pPr marL="0" indent="0">
              <a:buNone/>
            </a:pPr>
            <a:r>
              <a:rPr lang="en-US" sz="3400">
                <a:solidFill>
                  <a:srgbClr val="FFFFFF"/>
                </a:solidFill>
              </a:rPr>
              <a:t>Review the document by looking only at the pages as a whole (preferably printed if the final product will be). Check for the overall layout and appearance – headers, footers, page numbers, margins/white space, font consistency, etc. </a:t>
            </a:r>
          </a:p>
        </p:txBody>
      </p:sp>
    </p:spTree>
    <p:extLst>
      <p:ext uri="{BB962C8B-B14F-4D97-AF65-F5344CB8AC3E}">
        <p14:creationId xmlns:p14="http://schemas.microsoft.com/office/powerpoint/2010/main" val="3432238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3C6DB9-CE18-484C-86F0-38296CCEE514}"/>
              </a:ext>
            </a:extLst>
          </p:cNvPr>
          <p:cNvSpPr>
            <a:spLocks noGrp="1"/>
          </p:cNvSpPr>
          <p:nvPr>
            <p:ph type="title"/>
          </p:nvPr>
        </p:nvSpPr>
        <p:spPr>
          <a:xfrm>
            <a:off x="643468" y="643467"/>
            <a:ext cx="3415612" cy="5571066"/>
          </a:xfrm>
        </p:spPr>
        <p:txBody>
          <a:bodyPr>
            <a:normAutofit/>
          </a:bodyPr>
          <a:lstStyle/>
          <a:p>
            <a:r>
              <a:rPr lang="en-US">
                <a:solidFill>
                  <a:srgbClr val="FFFFFF"/>
                </a:solidFill>
              </a:rPr>
              <a:t>Formatting items to consider</a:t>
            </a:r>
          </a:p>
        </p:txBody>
      </p:sp>
      <p:graphicFrame>
        <p:nvGraphicFramePr>
          <p:cNvPr id="4" name="Content Placeholder 3">
            <a:extLst>
              <a:ext uri="{FF2B5EF4-FFF2-40B4-BE49-F238E27FC236}">
                <a16:creationId xmlns:a16="http://schemas.microsoft.com/office/drawing/2014/main" id="{9D91E25F-BB6A-44AC-A4E0-CA6A6928E3DB}"/>
              </a:ext>
            </a:extLst>
          </p:cNvPr>
          <p:cNvGraphicFramePr>
            <a:graphicFrameLocks noGrp="1"/>
          </p:cNvGraphicFramePr>
          <p:nvPr>
            <p:ph idx="1"/>
            <p:extLst>
              <p:ext uri="{D42A27DB-BD31-4B8C-83A1-F6EECF244321}">
                <p14:modId xmlns:p14="http://schemas.microsoft.com/office/powerpoint/2010/main" val="2331480352"/>
              </p:ext>
            </p:extLst>
          </p:nvPr>
        </p:nvGraphicFramePr>
        <p:xfrm>
          <a:off x="5291667" y="374900"/>
          <a:ext cx="6454418" cy="6260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6872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9FAFEBEB-E7DF-4119-99EC-3C2C5F3C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5688020"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06F41B-FB47-4D93-9E74-6AD570022994}"/>
              </a:ext>
            </a:extLst>
          </p:cNvPr>
          <p:cNvSpPr>
            <a:spLocks noGrp="1"/>
          </p:cNvSpPr>
          <p:nvPr>
            <p:ph type="title"/>
          </p:nvPr>
        </p:nvSpPr>
        <p:spPr>
          <a:xfrm>
            <a:off x="840998" y="965200"/>
            <a:ext cx="4689938" cy="4815596"/>
          </a:xfrm>
        </p:spPr>
        <p:txBody>
          <a:bodyPr>
            <a:normAutofit/>
          </a:bodyPr>
          <a:lstStyle/>
          <a:p>
            <a:pPr algn="r"/>
            <a:r>
              <a:rPr lang="en-US">
                <a:solidFill>
                  <a:srgbClr val="FFFFFF"/>
                </a:solidFill>
              </a:rPr>
              <a:t>grammar</a:t>
            </a:r>
          </a:p>
        </p:txBody>
      </p:sp>
      <p:sp>
        <p:nvSpPr>
          <p:cNvPr id="13" name="Rectangle 9">
            <a:extLst>
              <a:ext uri="{FF2B5EF4-FFF2-40B4-BE49-F238E27FC236}">
                <a16:creationId xmlns:a16="http://schemas.microsoft.com/office/drawing/2014/main" id="{8E25F227-C9F5-44BC-8ECE-188763D85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A4FBAC2-2F47-4D55-B6D9-C3D3F0C0933F}"/>
              </a:ext>
            </a:extLst>
          </p:cNvPr>
          <p:cNvSpPr>
            <a:spLocks noGrp="1"/>
          </p:cNvSpPr>
          <p:nvPr>
            <p:ph idx="1"/>
          </p:nvPr>
        </p:nvSpPr>
        <p:spPr>
          <a:xfrm>
            <a:off x="6401411" y="527605"/>
            <a:ext cx="5191970" cy="5802790"/>
          </a:xfrm>
        </p:spPr>
        <p:txBody>
          <a:bodyPr anchor="ctr">
            <a:normAutofit lnSpcReduction="10000"/>
          </a:bodyPr>
          <a:lstStyle/>
          <a:p>
            <a:r>
              <a:rPr lang="en-US" sz="2800" dirty="0">
                <a:solidFill>
                  <a:srgbClr val="FFFFFF"/>
                </a:solidFill>
              </a:rPr>
              <a:t>Do not overlook proofreading the subject line, names and address of recipients and electronic letterhead.</a:t>
            </a:r>
          </a:p>
          <a:p>
            <a:r>
              <a:rPr lang="en-US" sz="2800" dirty="0">
                <a:solidFill>
                  <a:srgbClr val="FFFFFF"/>
                </a:solidFill>
              </a:rPr>
              <a:t>Watch closely for omissions of endings of words (</a:t>
            </a:r>
            <a:r>
              <a:rPr lang="en-US" sz="2800" b="1" i="1" dirty="0">
                <a:solidFill>
                  <a:srgbClr val="FFFFFF"/>
                </a:solidFill>
              </a:rPr>
              <a:t>ed</a:t>
            </a:r>
            <a:r>
              <a:rPr lang="en-US" sz="2800" dirty="0">
                <a:solidFill>
                  <a:srgbClr val="FFFFFF"/>
                </a:solidFill>
              </a:rPr>
              <a:t>, </a:t>
            </a:r>
            <a:r>
              <a:rPr lang="en-US" sz="2800" b="1" i="1" dirty="0" err="1">
                <a:solidFill>
                  <a:srgbClr val="FFFFFF"/>
                </a:solidFill>
              </a:rPr>
              <a:t>ing</a:t>
            </a:r>
            <a:r>
              <a:rPr lang="en-US" sz="2800" dirty="0">
                <a:solidFill>
                  <a:srgbClr val="FFFFFF"/>
                </a:solidFill>
              </a:rPr>
              <a:t>, </a:t>
            </a:r>
            <a:r>
              <a:rPr lang="en-US" sz="2800" b="1" i="1" dirty="0">
                <a:solidFill>
                  <a:srgbClr val="FFFFFF"/>
                </a:solidFill>
              </a:rPr>
              <a:t>s</a:t>
            </a:r>
            <a:r>
              <a:rPr lang="en-US" sz="2800" dirty="0">
                <a:solidFill>
                  <a:srgbClr val="FFFFFF"/>
                </a:solidFill>
              </a:rPr>
              <a:t>) as well as the word NOT which is omitted surprisingly often.</a:t>
            </a:r>
          </a:p>
          <a:p>
            <a:r>
              <a:rPr lang="en-US" sz="2800" dirty="0">
                <a:solidFill>
                  <a:srgbClr val="FFFFFF"/>
                </a:solidFill>
              </a:rPr>
              <a:t>Watch for incorrect words (</a:t>
            </a:r>
            <a:r>
              <a:rPr lang="en-US" sz="2800" b="1" i="1" dirty="0">
                <a:solidFill>
                  <a:srgbClr val="FFFFFF"/>
                </a:solidFill>
              </a:rPr>
              <a:t>you</a:t>
            </a:r>
            <a:r>
              <a:rPr lang="en-US" sz="2800" dirty="0">
                <a:solidFill>
                  <a:srgbClr val="FFFFFF"/>
                </a:solidFill>
              </a:rPr>
              <a:t> instead of </a:t>
            </a:r>
            <a:r>
              <a:rPr lang="en-US" sz="2800" b="1" i="1" dirty="0">
                <a:solidFill>
                  <a:srgbClr val="FFFFFF"/>
                </a:solidFill>
              </a:rPr>
              <a:t>your</a:t>
            </a:r>
            <a:r>
              <a:rPr lang="en-US" sz="2800" dirty="0">
                <a:solidFill>
                  <a:srgbClr val="FFFFFF"/>
                </a:solidFill>
              </a:rPr>
              <a:t>, </a:t>
            </a:r>
            <a:r>
              <a:rPr lang="en-US" sz="2800" b="1" i="1" dirty="0">
                <a:solidFill>
                  <a:srgbClr val="FFFFFF"/>
                </a:solidFill>
              </a:rPr>
              <a:t>there</a:t>
            </a:r>
            <a:r>
              <a:rPr lang="en-US" sz="2800" dirty="0">
                <a:solidFill>
                  <a:srgbClr val="FFFFFF"/>
                </a:solidFill>
              </a:rPr>
              <a:t>/</a:t>
            </a:r>
            <a:r>
              <a:rPr lang="en-US" sz="2800" b="1" i="1" dirty="0">
                <a:solidFill>
                  <a:srgbClr val="FFFFFF"/>
                </a:solidFill>
              </a:rPr>
              <a:t>their</a:t>
            </a:r>
            <a:r>
              <a:rPr lang="en-US" sz="2800" dirty="0">
                <a:solidFill>
                  <a:srgbClr val="FFFFFF"/>
                </a:solidFill>
              </a:rPr>
              <a:t>/</a:t>
            </a:r>
            <a:r>
              <a:rPr lang="en-US" sz="2800" b="1" i="1" dirty="0">
                <a:solidFill>
                  <a:srgbClr val="FFFFFF"/>
                </a:solidFill>
              </a:rPr>
              <a:t>they’re</a:t>
            </a:r>
            <a:r>
              <a:rPr lang="en-US" sz="2800" dirty="0">
                <a:solidFill>
                  <a:srgbClr val="FFFFFF"/>
                </a:solidFill>
              </a:rPr>
              <a:t>, etc.)</a:t>
            </a:r>
          </a:p>
          <a:p>
            <a:r>
              <a:rPr lang="en-US" sz="2800" dirty="0">
                <a:solidFill>
                  <a:srgbClr val="FFFFFF"/>
                </a:solidFill>
              </a:rPr>
              <a:t>Keep a current reference manual at your desk to look up grammar and punctuation rules.</a:t>
            </a:r>
          </a:p>
        </p:txBody>
      </p:sp>
    </p:spTree>
    <p:extLst>
      <p:ext uri="{BB962C8B-B14F-4D97-AF65-F5344CB8AC3E}">
        <p14:creationId xmlns:p14="http://schemas.microsoft.com/office/powerpoint/2010/main" val="974170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ABE753E-4156-4486-B269-C34C2220E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B9BFE9F-67FE-4BBC-BFED-6AA4C51D0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655549-5FAE-4A9B-945F-5B0570FB3E6A}"/>
              </a:ext>
            </a:extLst>
          </p:cNvPr>
          <p:cNvSpPr>
            <a:spLocks noGrp="1"/>
          </p:cNvSpPr>
          <p:nvPr>
            <p:ph type="title"/>
          </p:nvPr>
        </p:nvSpPr>
        <p:spPr>
          <a:xfrm>
            <a:off x="8187269" y="643467"/>
            <a:ext cx="3415612" cy="5571066"/>
          </a:xfrm>
        </p:spPr>
        <p:txBody>
          <a:bodyPr>
            <a:normAutofit/>
          </a:bodyPr>
          <a:lstStyle/>
          <a:p>
            <a:r>
              <a:rPr lang="en-US">
                <a:solidFill>
                  <a:srgbClr val="FFFFFF"/>
                </a:solidFill>
              </a:rPr>
              <a:t>Overall language</a:t>
            </a:r>
          </a:p>
        </p:txBody>
      </p:sp>
      <p:graphicFrame>
        <p:nvGraphicFramePr>
          <p:cNvPr id="5" name="Content Placeholder 2">
            <a:extLst>
              <a:ext uri="{FF2B5EF4-FFF2-40B4-BE49-F238E27FC236}">
                <a16:creationId xmlns:a16="http://schemas.microsoft.com/office/drawing/2014/main" id="{B74EA6DA-DFAD-4D7D-80ED-B44C0C0F566F}"/>
              </a:ext>
            </a:extLst>
          </p:cNvPr>
          <p:cNvGraphicFramePr>
            <a:graphicFrameLocks noGrp="1"/>
          </p:cNvGraphicFramePr>
          <p:nvPr>
            <p:ph idx="1"/>
            <p:extLst>
              <p:ext uri="{D42A27DB-BD31-4B8C-83A1-F6EECF244321}">
                <p14:modId xmlns:p14="http://schemas.microsoft.com/office/powerpoint/2010/main" val="1767244188"/>
              </p:ext>
            </p:extLst>
          </p:nvPr>
        </p:nvGraphicFramePr>
        <p:xfrm>
          <a:off x="904875" y="976313"/>
          <a:ext cx="5734050" cy="4897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9375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57B7C9-A8C0-4504-9E74-8035FCC48FCB}"/>
              </a:ext>
            </a:extLst>
          </p:cNvPr>
          <p:cNvSpPr>
            <a:spLocks noGrp="1"/>
          </p:cNvSpPr>
          <p:nvPr>
            <p:ph type="title"/>
          </p:nvPr>
        </p:nvSpPr>
        <p:spPr>
          <a:xfrm>
            <a:off x="964788" y="804333"/>
            <a:ext cx="3391900" cy="5249334"/>
          </a:xfrm>
        </p:spPr>
        <p:txBody>
          <a:bodyPr>
            <a:normAutofit/>
          </a:bodyPr>
          <a:lstStyle/>
          <a:p>
            <a:pPr algn="r"/>
            <a:r>
              <a:rPr lang="en-US">
                <a:solidFill>
                  <a:srgbClr val="FFFFFF"/>
                </a:solidFill>
              </a:rPr>
              <a:t>accuracy</a:t>
            </a:r>
          </a:p>
        </p:txBody>
      </p:sp>
      <p:sp>
        <p:nvSpPr>
          <p:cNvPr id="3" name="Content Placeholder 2">
            <a:extLst>
              <a:ext uri="{FF2B5EF4-FFF2-40B4-BE49-F238E27FC236}">
                <a16:creationId xmlns:a16="http://schemas.microsoft.com/office/drawing/2014/main" id="{08E5B289-F4F7-41F0-A183-EECDC77E9DD5}"/>
              </a:ext>
            </a:extLst>
          </p:cNvPr>
          <p:cNvSpPr>
            <a:spLocks noGrp="1"/>
          </p:cNvSpPr>
          <p:nvPr>
            <p:ph idx="1"/>
          </p:nvPr>
        </p:nvSpPr>
        <p:spPr>
          <a:xfrm>
            <a:off x="4951048" y="804333"/>
            <a:ext cx="6489627" cy="5249334"/>
          </a:xfrm>
        </p:spPr>
        <p:txBody>
          <a:bodyPr anchor="ctr">
            <a:normAutofit/>
          </a:bodyPr>
          <a:lstStyle/>
          <a:p>
            <a:r>
              <a:rPr lang="en-US" dirty="0"/>
              <a:t>If text references Saturday, August 18, 2018, is August 18 actually a Saturday? Is the year correct? </a:t>
            </a:r>
          </a:p>
          <a:p>
            <a:endParaRPr lang="en-US" dirty="0"/>
          </a:p>
          <a:p>
            <a:r>
              <a:rPr lang="en-US" dirty="0"/>
              <a:t>Doublecheck email addresses too!</a:t>
            </a:r>
          </a:p>
          <a:p>
            <a:endParaRPr lang="en-US" dirty="0"/>
          </a:p>
        </p:txBody>
      </p:sp>
    </p:spTree>
    <p:extLst>
      <p:ext uri="{BB962C8B-B14F-4D97-AF65-F5344CB8AC3E}">
        <p14:creationId xmlns:p14="http://schemas.microsoft.com/office/powerpoint/2010/main" val="2793368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C3387A-2548-45C0-B28E-FA8A4E12DD66}"/>
              </a:ext>
            </a:extLst>
          </p:cNvPr>
          <p:cNvSpPr>
            <a:spLocks noGrp="1"/>
          </p:cNvSpPr>
          <p:nvPr>
            <p:ph type="title"/>
          </p:nvPr>
        </p:nvSpPr>
        <p:spPr>
          <a:xfrm>
            <a:off x="964788" y="804333"/>
            <a:ext cx="3391900" cy="5249334"/>
          </a:xfrm>
        </p:spPr>
        <p:txBody>
          <a:bodyPr>
            <a:normAutofit/>
          </a:bodyPr>
          <a:lstStyle/>
          <a:p>
            <a:pPr algn="r"/>
            <a:r>
              <a:rPr lang="en-US">
                <a:solidFill>
                  <a:srgbClr val="FFFFFF"/>
                </a:solidFill>
              </a:rPr>
              <a:t>content</a:t>
            </a:r>
          </a:p>
        </p:txBody>
      </p:sp>
      <p:sp>
        <p:nvSpPr>
          <p:cNvPr id="3" name="Content Placeholder 2">
            <a:extLst>
              <a:ext uri="{FF2B5EF4-FFF2-40B4-BE49-F238E27FC236}">
                <a16:creationId xmlns:a16="http://schemas.microsoft.com/office/drawing/2014/main" id="{AF00DC6F-E26A-47D8-9498-8751F76C842A}"/>
              </a:ext>
            </a:extLst>
          </p:cNvPr>
          <p:cNvSpPr>
            <a:spLocks noGrp="1"/>
          </p:cNvSpPr>
          <p:nvPr>
            <p:ph idx="1"/>
          </p:nvPr>
        </p:nvSpPr>
        <p:spPr>
          <a:xfrm>
            <a:off x="4951048" y="804333"/>
            <a:ext cx="6306003" cy="5249334"/>
          </a:xfrm>
        </p:spPr>
        <p:txBody>
          <a:bodyPr anchor="ctr">
            <a:normAutofit/>
          </a:bodyPr>
          <a:lstStyle/>
          <a:p>
            <a:pPr marL="0" indent="0">
              <a:buNone/>
            </a:pPr>
            <a:r>
              <a:rPr lang="en-US" sz="4100" dirty="0"/>
              <a:t>Does the document read at an appropriate level for the audience? </a:t>
            </a:r>
          </a:p>
          <a:p>
            <a:pPr marL="0" indent="0">
              <a:buNone/>
            </a:pPr>
            <a:r>
              <a:rPr lang="en-US" sz="4100" dirty="0"/>
              <a:t>Does it flow well? </a:t>
            </a:r>
          </a:p>
          <a:p>
            <a:pPr marL="0" indent="0">
              <a:buNone/>
            </a:pPr>
            <a:r>
              <a:rPr lang="en-US" sz="4100" dirty="0"/>
              <a:t>Is it coherent? </a:t>
            </a:r>
          </a:p>
          <a:p>
            <a:pPr marL="0" indent="0">
              <a:buNone/>
            </a:pPr>
            <a:r>
              <a:rPr lang="en-US" sz="4100" dirty="0"/>
              <a:t>Is it complete? Are all relevant facts and information included? </a:t>
            </a:r>
          </a:p>
        </p:txBody>
      </p:sp>
    </p:spTree>
    <p:extLst>
      <p:ext uri="{BB962C8B-B14F-4D97-AF65-F5344CB8AC3E}">
        <p14:creationId xmlns:p14="http://schemas.microsoft.com/office/powerpoint/2010/main" val="3446695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68741" y="464247"/>
            <a:ext cx="7508261" cy="2307622"/>
          </a:xfrm>
        </p:spPr>
        <p:txBody>
          <a:bodyPr>
            <a:noAutofit/>
          </a:bodyPr>
          <a:lstStyle/>
          <a:p>
            <a:r>
              <a:rPr lang="en-US" sz="3200" dirty="0"/>
              <a:t>Marie Herman, CAP-OM, ACS, MOSM</a:t>
            </a:r>
            <a:br>
              <a:rPr lang="en-US" sz="3200" dirty="0"/>
            </a:br>
            <a:r>
              <a:rPr lang="en-US" sz="3200" dirty="0"/>
              <a:t>MRH Enterprises LLC</a:t>
            </a:r>
            <a:br>
              <a:rPr lang="en-US" sz="3200" dirty="0"/>
            </a:br>
            <a:r>
              <a:rPr lang="en-US" sz="3200" dirty="0"/>
              <a:t>www.mrhenterprises.com</a:t>
            </a:r>
            <a:br>
              <a:rPr lang="en-US" sz="3200" dirty="0"/>
            </a:br>
            <a:r>
              <a:rPr lang="en-US" sz="3200" dirty="0"/>
              <a:t>iaap@mrhenterprises.com</a:t>
            </a:r>
            <a:br>
              <a:rPr lang="en-US" sz="3200" dirty="0"/>
            </a:br>
            <a:r>
              <a:rPr lang="en-US" sz="3200" dirty="0"/>
              <a:t>https://www.facebook.com/MRHTraining</a:t>
            </a:r>
          </a:p>
        </p:txBody>
      </p:sp>
      <p:sp>
        <p:nvSpPr>
          <p:cNvPr id="5" name="Text Placeholder 4"/>
          <p:cNvSpPr>
            <a:spLocks noGrp="1"/>
          </p:cNvSpPr>
          <p:nvPr>
            <p:ph type="body" idx="4294967295"/>
          </p:nvPr>
        </p:nvSpPr>
        <p:spPr>
          <a:xfrm>
            <a:off x="1168741" y="4086132"/>
            <a:ext cx="5854700" cy="2330450"/>
          </a:xfrm>
        </p:spPr>
        <p:txBody>
          <a:bodyPr>
            <a:noAutofit/>
          </a:bodyPr>
          <a:lstStyle/>
          <a:p>
            <a:pPr marL="0" indent="0">
              <a:buNone/>
            </a:pPr>
            <a:r>
              <a:rPr lang="en-US" sz="3200" dirty="0"/>
              <a:t>Private tutoring for CAP, </a:t>
            </a:r>
            <a:br>
              <a:rPr lang="en-US" sz="3200" dirty="0"/>
            </a:br>
            <a:r>
              <a:rPr lang="en-US" sz="3200" dirty="0"/>
              <a:t>Microsoft Office Specialist exams; </a:t>
            </a:r>
            <a:br>
              <a:rPr lang="en-US" sz="3200" dirty="0"/>
            </a:br>
            <a:r>
              <a:rPr lang="en-US" sz="3200" dirty="0"/>
              <a:t>online study groups; </a:t>
            </a:r>
            <a:br>
              <a:rPr lang="en-US" sz="3200" dirty="0"/>
            </a:br>
            <a:r>
              <a:rPr lang="en-US" sz="3200" dirty="0"/>
              <a:t>advanced Microsoft Office training </a:t>
            </a:r>
            <a:br>
              <a:rPr lang="en-US" sz="3200" dirty="0"/>
            </a:br>
            <a:r>
              <a:rPr lang="en-US" sz="3200" dirty="0"/>
              <a:t>(points for recertification!)</a:t>
            </a: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870372" y="847918"/>
            <a:ext cx="3520546" cy="5278245"/>
          </a:xfrm>
          <a:prstGeom prst="rect">
            <a:avLst/>
          </a:prstGeom>
          <a:solidFill>
            <a:srgbClr val="FFFFFF">
              <a:shade val="85000"/>
            </a:srgbClr>
          </a:solidFill>
          <a:ln w="57150" cap="sq">
            <a:solidFill>
              <a:schemeClr val="accent1">
                <a:lumMod val="75000"/>
              </a:schemeClr>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797284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graphicFrame>
        <p:nvGraphicFramePr>
          <p:cNvPr id="4" name="Content Placeholder 3">
            <a:extLst>
              <a:ext uri="{FF2B5EF4-FFF2-40B4-BE49-F238E27FC236}">
                <a16:creationId xmlns:a16="http://schemas.microsoft.com/office/drawing/2014/main" id="{DE83CDED-90B7-4893-B68C-14EBC19118F7}"/>
              </a:ext>
            </a:extLst>
          </p:cNvPr>
          <p:cNvGraphicFramePr>
            <a:graphicFrameLocks noGrp="1"/>
          </p:cNvGraphicFramePr>
          <p:nvPr>
            <p:ph idx="1"/>
            <p:extLst>
              <p:ext uri="{D42A27DB-BD31-4B8C-83A1-F6EECF244321}">
                <p14:modId xmlns:p14="http://schemas.microsoft.com/office/powerpoint/2010/main" val="787661299"/>
              </p:ext>
            </p:extLst>
          </p:nvPr>
        </p:nvGraphicFramePr>
        <p:xfrm>
          <a:off x="1024129" y="2286000"/>
          <a:ext cx="9720073"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 Editing</a:t>
            </a:r>
          </a:p>
        </p:txBody>
      </p:sp>
      <p:sp>
        <p:nvSpPr>
          <p:cNvPr id="3" name="Content Placeholder 2"/>
          <p:cNvSpPr>
            <a:spLocks noGrp="1"/>
          </p:cNvSpPr>
          <p:nvPr>
            <p:ph idx="1"/>
          </p:nvPr>
        </p:nvSpPr>
        <p:spPr>
          <a:xfrm>
            <a:off x="1954306" y="1600200"/>
            <a:ext cx="7620000" cy="4800600"/>
          </a:xfrm>
        </p:spPr>
        <p:txBody>
          <a:bodyPr>
            <a:normAutofit/>
          </a:bodyPr>
          <a:lstStyle/>
          <a:p>
            <a:endParaRPr lang="en-US" dirty="0"/>
          </a:p>
        </p:txBody>
      </p:sp>
      <p:graphicFrame>
        <p:nvGraphicFramePr>
          <p:cNvPr id="4" name="Diagram 3">
            <a:extLst>
              <a:ext uri="{FF2B5EF4-FFF2-40B4-BE49-F238E27FC236}">
                <a16:creationId xmlns:a16="http://schemas.microsoft.com/office/drawing/2014/main" id="{1D4337E9-9B1C-4A5F-9C3D-71F4C81D6D79}"/>
              </a:ext>
            </a:extLst>
          </p:cNvPr>
          <p:cNvGraphicFramePr/>
          <p:nvPr>
            <p:extLst>
              <p:ext uri="{D42A27DB-BD31-4B8C-83A1-F6EECF244321}">
                <p14:modId xmlns:p14="http://schemas.microsoft.com/office/powerpoint/2010/main" val="1389061886"/>
              </p:ext>
            </p:extLst>
          </p:nvPr>
        </p:nvGraphicFramePr>
        <p:xfrm>
          <a:off x="1209440" y="1601161"/>
          <a:ext cx="9958432" cy="48819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5450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 Characteristics of </a:t>
            </a:r>
            <a:br>
              <a:rPr lang="en-US"/>
            </a:br>
            <a:r>
              <a:rPr lang="en-US"/>
              <a:t>Effective Communication</a:t>
            </a:r>
            <a:endParaRPr lang="en-US" dirty="0"/>
          </a:p>
        </p:txBody>
      </p:sp>
      <p:graphicFrame>
        <p:nvGraphicFramePr>
          <p:cNvPr id="5" name="Content Placeholder 4">
            <a:extLst>
              <a:ext uri="{FF2B5EF4-FFF2-40B4-BE49-F238E27FC236}">
                <a16:creationId xmlns:a16="http://schemas.microsoft.com/office/drawing/2014/main" id="{CBC6E841-31DA-4284-9CE5-40342E8F871D}"/>
              </a:ext>
            </a:extLst>
          </p:cNvPr>
          <p:cNvGraphicFramePr>
            <a:graphicFrameLocks noGrp="1"/>
          </p:cNvGraphicFramePr>
          <p:nvPr>
            <p:ph idx="1"/>
            <p:extLst>
              <p:ext uri="{D42A27DB-BD31-4B8C-83A1-F6EECF244321}">
                <p14:modId xmlns:p14="http://schemas.microsoft.com/office/powerpoint/2010/main" val="3567543636"/>
              </p:ext>
            </p:extLst>
          </p:nvPr>
        </p:nvGraphicFramePr>
        <p:xfrm>
          <a:off x="1024129" y="2286000"/>
          <a:ext cx="9720073"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290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11893-9A40-48AB-AA0D-670561BF1650}"/>
              </a:ext>
            </a:extLst>
          </p:cNvPr>
          <p:cNvSpPr>
            <a:spLocks noGrp="1"/>
          </p:cNvSpPr>
          <p:nvPr>
            <p:ph type="title"/>
          </p:nvPr>
        </p:nvSpPr>
        <p:spPr/>
        <p:txBody>
          <a:bodyPr/>
          <a:lstStyle/>
          <a:p>
            <a:r>
              <a:rPr lang="en-US" dirty="0"/>
              <a:t>General tips</a:t>
            </a:r>
          </a:p>
        </p:txBody>
      </p:sp>
      <p:sp>
        <p:nvSpPr>
          <p:cNvPr id="3" name="Content Placeholder 2">
            <a:extLst>
              <a:ext uri="{FF2B5EF4-FFF2-40B4-BE49-F238E27FC236}">
                <a16:creationId xmlns:a16="http://schemas.microsoft.com/office/drawing/2014/main" id="{6EDC20E0-AD19-4832-90DC-FAEC3303D792}"/>
              </a:ext>
            </a:extLst>
          </p:cNvPr>
          <p:cNvSpPr>
            <a:spLocks noGrp="1"/>
          </p:cNvSpPr>
          <p:nvPr>
            <p:ph idx="1"/>
          </p:nvPr>
        </p:nvSpPr>
        <p:spPr>
          <a:xfrm>
            <a:off x="1024129" y="2286000"/>
            <a:ext cx="9720073" cy="4502510"/>
          </a:xfrm>
        </p:spPr>
        <p:txBody>
          <a:bodyPr>
            <a:normAutofit fontScale="92500" lnSpcReduction="10000"/>
          </a:bodyPr>
          <a:lstStyle/>
          <a:p>
            <a:r>
              <a:rPr lang="en-US" dirty="0"/>
              <a:t>Do not proofread a document immediately after keying it. Let it sit for a bit.</a:t>
            </a:r>
          </a:p>
          <a:p>
            <a:r>
              <a:rPr lang="en-US" dirty="0"/>
              <a:t>Plan to read the document multiple times, but focusing on different areas.</a:t>
            </a:r>
          </a:p>
          <a:p>
            <a:r>
              <a:rPr lang="en-US" dirty="0"/>
              <a:t>You may find it helpful to read the document by sentence in reverse.  </a:t>
            </a:r>
          </a:p>
          <a:p>
            <a:r>
              <a:rPr lang="en-US" dirty="0"/>
              <a:t>Don’t rely on spellcheck.</a:t>
            </a:r>
          </a:p>
        </p:txBody>
      </p:sp>
    </p:spTree>
    <p:extLst>
      <p:ext uri="{BB962C8B-B14F-4D97-AF65-F5344CB8AC3E}">
        <p14:creationId xmlns:p14="http://schemas.microsoft.com/office/powerpoint/2010/main" val="2141159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D1219B-B5EE-457B-8F3D-2FFB975D9539}"/>
              </a:ext>
            </a:extLst>
          </p:cNvPr>
          <p:cNvSpPr>
            <a:spLocks noGrp="1"/>
          </p:cNvSpPr>
          <p:nvPr>
            <p:ph type="title"/>
          </p:nvPr>
        </p:nvSpPr>
        <p:spPr/>
        <p:txBody>
          <a:bodyPr/>
          <a:lstStyle/>
          <a:p>
            <a:r>
              <a:rPr lang="en-US" dirty="0"/>
              <a:t>steps to follow </a:t>
            </a:r>
            <a:br>
              <a:rPr lang="en-US" dirty="0"/>
            </a:br>
            <a:r>
              <a:rPr lang="en-US" dirty="0"/>
              <a:t>for thorough proofreading</a:t>
            </a:r>
          </a:p>
        </p:txBody>
      </p:sp>
      <p:sp>
        <p:nvSpPr>
          <p:cNvPr id="5" name="Text Placeholder 4">
            <a:extLst>
              <a:ext uri="{FF2B5EF4-FFF2-40B4-BE49-F238E27FC236}">
                <a16:creationId xmlns:a16="http://schemas.microsoft.com/office/drawing/2014/main" id="{362881D4-A1C6-4398-9C62-CD1DD7FA4C1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6410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A26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4256" y="4767072"/>
            <a:ext cx="6594189" cy="1625210"/>
          </a:xfrm>
        </p:spPr>
        <p:txBody>
          <a:bodyPr>
            <a:normAutofit/>
          </a:bodyPr>
          <a:lstStyle/>
          <a:p>
            <a:pPr algn="r"/>
            <a:r>
              <a:rPr lang="en-US">
                <a:solidFill>
                  <a:srgbClr val="FFFFFF"/>
                </a:solidFill>
              </a:rPr>
              <a:t>Understand what’s going on </a:t>
            </a:r>
          </a:p>
        </p:txBody>
      </p:sp>
      <p:pic>
        <p:nvPicPr>
          <p:cNvPr id="4" name="Picture 3">
            <a:extLst>
              <a:ext uri="{FF2B5EF4-FFF2-40B4-BE49-F238E27FC236}">
                <a16:creationId xmlns:a16="http://schemas.microsoft.com/office/drawing/2014/main" id="{55FF536B-3896-4445-8D1E-F78CE53E081D}"/>
              </a:ext>
            </a:extLst>
          </p:cNvPr>
          <p:cNvPicPr>
            <a:picLocks noChangeAspect="1"/>
          </p:cNvPicPr>
          <p:nvPr/>
        </p:nvPicPr>
        <p:blipFill rotWithShape="1">
          <a:blip r:embed="rId2"/>
          <a:srcRect r="2" b="12554"/>
          <a:stretch/>
        </p:blipFill>
        <p:spPr>
          <a:xfrm>
            <a:off x="327547" y="321733"/>
            <a:ext cx="7058306" cy="4107392"/>
          </a:xfrm>
          <a:prstGeom prst="rect">
            <a:avLst/>
          </a:prstGeom>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029319" y="917725"/>
            <a:ext cx="3424739" cy="4852362"/>
          </a:xfrm>
        </p:spPr>
        <p:txBody>
          <a:bodyPr anchor="ctr">
            <a:normAutofit/>
          </a:bodyPr>
          <a:lstStyle/>
          <a:p>
            <a:pPr marL="0" indent="0">
              <a:buNone/>
            </a:pPr>
            <a:r>
              <a:rPr lang="en-US" sz="3700">
                <a:solidFill>
                  <a:srgbClr val="FFFFFF"/>
                </a:solidFill>
              </a:rPr>
              <a:t>What’s the purpose of the document?</a:t>
            </a:r>
          </a:p>
          <a:p>
            <a:pPr marL="0" indent="0">
              <a:buNone/>
            </a:pPr>
            <a:r>
              <a:rPr lang="en-US" sz="3700">
                <a:solidFill>
                  <a:srgbClr val="FFFFFF"/>
                </a:solidFill>
              </a:rPr>
              <a:t>Who is the intended audience?</a:t>
            </a:r>
          </a:p>
          <a:p>
            <a:pPr marL="0" indent="0">
              <a:buNone/>
            </a:pPr>
            <a:r>
              <a:rPr lang="en-US" sz="3700">
                <a:solidFill>
                  <a:srgbClr val="FFFFFF"/>
                </a:solidFill>
              </a:rPr>
              <a:t>How “permanent” is it?</a:t>
            </a:r>
          </a:p>
        </p:txBody>
      </p:sp>
    </p:spTree>
    <p:extLst>
      <p:ext uri="{BB962C8B-B14F-4D97-AF65-F5344CB8AC3E}">
        <p14:creationId xmlns:p14="http://schemas.microsoft.com/office/powerpoint/2010/main" val="3231169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804A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4F777A-5B56-4A07-B97B-878FD46DBF8C}"/>
              </a:ext>
            </a:extLst>
          </p:cNvPr>
          <p:cNvSpPr>
            <a:spLocks noGrp="1"/>
          </p:cNvSpPr>
          <p:nvPr>
            <p:ph type="title"/>
          </p:nvPr>
        </p:nvSpPr>
        <p:spPr>
          <a:xfrm>
            <a:off x="524256" y="4767072"/>
            <a:ext cx="6594189" cy="1625210"/>
          </a:xfrm>
        </p:spPr>
        <p:txBody>
          <a:bodyPr>
            <a:normAutofit/>
          </a:bodyPr>
          <a:lstStyle/>
          <a:p>
            <a:pPr algn="r"/>
            <a:r>
              <a:rPr lang="en-US">
                <a:solidFill>
                  <a:srgbClr val="FFFFFF"/>
                </a:solidFill>
              </a:rPr>
              <a:t>Corporate standards </a:t>
            </a:r>
          </a:p>
        </p:txBody>
      </p:sp>
      <p:pic>
        <p:nvPicPr>
          <p:cNvPr id="4" name="Picture 3">
            <a:extLst>
              <a:ext uri="{FF2B5EF4-FFF2-40B4-BE49-F238E27FC236}">
                <a16:creationId xmlns:a16="http://schemas.microsoft.com/office/drawing/2014/main" id="{CDCB10B3-6739-460B-B1A6-818E867A369C}"/>
              </a:ext>
            </a:extLst>
          </p:cNvPr>
          <p:cNvPicPr>
            <a:picLocks noChangeAspect="1"/>
          </p:cNvPicPr>
          <p:nvPr/>
        </p:nvPicPr>
        <p:blipFill rotWithShape="1">
          <a:blip r:embed="rId2"/>
          <a:srcRect l="3767" r="2" b="2"/>
          <a:stretch/>
        </p:blipFill>
        <p:spPr>
          <a:xfrm>
            <a:off x="327547" y="321733"/>
            <a:ext cx="7058306" cy="4107392"/>
          </a:xfrm>
          <a:prstGeom prst="rect">
            <a:avLst/>
          </a:prstGeom>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F25EC0B-105E-4E77-AE06-F9ABA2997BB2}"/>
              </a:ext>
            </a:extLst>
          </p:cNvPr>
          <p:cNvSpPr>
            <a:spLocks noGrp="1"/>
          </p:cNvSpPr>
          <p:nvPr>
            <p:ph idx="1"/>
          </p:nvPr>
        </p:nvSpPr>
        <p:spPr>
          <a:xfrm>
            <a:off x="8029319" y="917724"/>
            <a:ext cx="3424739" cy="5474557"/>
          </a:xfrm>
        </p:spPr>
        <p:txBody>
          <a:bodyPr anchor="ctr">
            <a:normAutofit lnSpcReduction="10000"/>
          </a:bodyPr>
          <a:lstStyle/>
          <a:p>
            <a:r>
              <a:rPr lang="en-US" sz="2400" dirty="0">
                <a:solidFill>
                  <a:srgbClr val="FFFFFF"/>
                </a:solidFill>
              </a:rPr>
              <a:t>Is there a corporate template (for fonts, colors, style guidelines, etc.)? </a:t>
            </a:r>
          </a:p>
          <a:p>
            <a:r>
              <a:rPr lang="en-US" sz="2400" dirty="0">
                <a:solidFill>
                  <a:srgbClr val="FFFFFF"/>
                </a:solidFill>
              </a:rPr>
              <a:t>Is the latest version of the template being used?</a:t>
            </a:r>
          </a:p>
          <a:p>
            <a:r>
              <a:rPr lang="en-US" sz="2400" dirty="0">
                <a:solidFill>
                  <a:srgbClr val="FFFFFF"/>
                </a:solidFill>
              </a:rPr>
              <a:t>Ensure corporate policies and branding are followed. </a:t>
            </a:r>
          </a:p>
          <a:p>
            <a:r>
              <a:rPr lang="en-US" sz="2400" dirty="0">
                <a:solidFill>
                  <a:srgbClr val="FFFFFF"/>
                </a:solidFill>
              </a:rPr>
              <a:t>Check copyrights and trademarks</a:t>
            </a:r>
          </a:p>
          <a:p>
            <a:r>
              <a:rPr lang="en-US" sz="2400" dirty="0">
                <a:solidFill>
                  <a:srgbClr val="FFFFFF"/>
                </a:solidFill>
              </a:rPr>
              <a:t>Confirm corporate logo is correctly used. </a:t>
            </a:r>
          </a:p>
          <a:p>
            <a:r>
              <a:rPr lang="en-US" sz="2400" dirty="0">
                <a:solidFill>
                  <a:srgbClr val="FFFFFF"/>
                </a:solidFill>
              </a:rPr>
              <a:t>Check for appropriate required legal disclaimers and policy statements.</a:t>
            </a:r>
          </a:p>
          <a:p>
            <a:endParaRPr lang="en-US" sz="2400" dirty="0">
              <a:solidFill>
                <a:srgbClr val="FFFFFF"/>
              </a:solidFill>
            </a:endParaRPr>
          </a:p>
        </p:txBody>
      </p:sp>
    </p:spTree>
    <p:extLst>
      <p:ext uri="{BB962C8B-B14F-4D97-AF65-F5344CB8AC3E}">
        <p14:creationId xmlns:p14="http://schemas.microsoft.com/office/powerpoint/2010/main" val="835170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ADAD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FC03A0-51E4-49DF-B26F-21A1A9CF0D18}"/>
              </a:ext>
            </a:extLst>
          </p:cNvPr>
          <p:cNvSpPr>
            <a:spLocks noGrp="1"/>
          </p:cNvSpPr>
          <p:nvPr>
            <p:ph type="title"/>
          </p:nvPr>
        </p:nvSpPr>
        <p:spPr>
          <a:xfrm>
            <a:off x="524256" y="4767072"/>
            <a:ext cx="6594189" cy="1625210"/>
          </a:xfrm>
        </p:spPr>
        <p:txBody>
          <a:bodyPr>
            <a:normAutofit/>
          </a:bodyPr>
          <a:lstStyle/>
          <a:p>
            <a:pPr algn="r"/>
            <a:r>
              <a:rPr lang="en-US">
                <a:solidFill>
                  <a:srgbClr val="FFFFFF"/>
                </a:solidFill>
              </a:rPr>
              <a:t>integrity</a:t>
            </a:r>
          </a:p>
        </p:txBody>
      </p:sp>
      <p:pic>
        <p:nvPicPr>
          <p:cNvPr id="4" name="Picture 3">
            <a:extLst>
              <a:ext uri="{FF2B5EF4-FFF2-40B4-BE49-F238E27FC236}">
                <a16:creationId xmlns:a16="http://schemas.microsoft.com/office/drawing/2014/main" id="{ED050FE5-F043-42D1-8F47-F6C95A47D195}"/>
              </a:ext>
            </a:extLst>
          </p:cNvPr>
          <p:cNvPicPr>
            <a:picLocks noChangeAspect="1"/>
          </p:cNvPicPr>
          <p:nvPr/>
        </p:nvPicPr>
        <p:blipFill rotWithShape="1">
          <a:blip r:embed="rId2"/>
          <a:srcRect t="22410" r="1" b="1"/>
          <a:stretch/>
        </p:blipFill>
        <p:spPr>
          <a:xfrm>
            <a:off x="327547" y="321733"/>
            <a:ext cx="7058306" cy="4107392"/>
          </a:xfrm>
          <a:prstGeom prst="rect">
            <a:avLst/>
          </a:prstGeom>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4CD02E2-D626-4104-A331-4939221594F3}"/>
              </a:ext>
            </a:extLst>
          </p:cNvPr>
          <p:cNvSpPr>
            <a:spLocks noGrp="1"/>
          </p:cNvSpPr>
          <p:nvPr>
            <p:ph idx="1"/>
          </p:nvPr>
        </p:nvSpPr>
        <p:spPr>
          <a:xfrm>
            <a:off x="7775755" y="321732"/>
            <a:ext cx="3891989" cy="6214534"/>
          </a:xfrm>
        </p:spPr>
        <p:txBody>
          <a:bodyPr anchor="ctr">
            <a:normAutofit fontScale="92500" lnSpcReduction="10000"/>
          </a:bodyPr>
          <a:lstStyle/>
          <a:p>
            <a:r>
              <a:rPr lang="en-US" sz="2400" dirty="0">
                <a:solidFill>
                  <a:srgbClr val="FFFFFF"/>
                </a:solidFill>
              </a:rPr>
              <a:t>Check cross references (i.e. see Page X for “ABC” – did you verify that the information is actually on Page X and called ABC?) </a:t>
            </a:r>
          </a:p>
          <a:p>
            <a:r>
              <a:rPr lang="en-US" sz="2400" dirty="0">
                <a:solidFill>
                  <a:srgbClr val="FFFFFF"/>
                </a:solidFill>
              </a:rPr>
              <a:t>Have any referenced appendices been included?</a:t>
            </a:r>
          </a:p>
          <a:p>
            <a:r>
              <a:rPr lang="en-US" sz="2400" dirty="0">
                <a:solidFill>
                  <a:srgbClr val="FFFFFF"/>
                </a:solidFill>
              </a:rPr>
              <a:t>Do figures include captions? Should there be a table of figures? </a:t>
            </a:r>
          </a:p>
          <a:p>
            <a:r>
              <a:rPr lang="en-US" sz="2400" dirty="0">
                <a:solidFill>
                  <a:srgbClr val="FFFFFF"/>
                </a:solidFill>
              </a:rPr>
              <a:t>If a table of contents is included, are the page numbers correct and are all items included that should be in the table of contents? </a:t>
            </a:r>
          </a:p>
          <a:p>
            <a:r>
              <a:rPr lang="en-US" sz="2400" dirty="0">
                <a:solidFill>
                  <a:srgbClr val="FFFFFF"/>
                </a:solidFill>
              </a:rPr>
              <a:t>Are footnotes listed accurately and with correct formatting? </a:t>
            </a:r>
          </a:p>
          <a:p>
            <a:r>
              <a:rPr lang="en-US" sz="2400" dirty="0">
                <a:solidFill>
                  <a:srgbClr val="FFFFFF"/>
                </a:solidFill>
              </a:rPr>
              <a:t>Are all numbered lists correctly numbered?</a:t>
            </a:r>
          </a:p>
        </p:txBody>
      </p:sp>
    </p:spTree>
    <p:extLst>
      <p:ext uri="{BB962C8B-B14F-4D97-AF65-F5344CB8AC3E}">
        <p14:creationId xmlns:p14="http://schemas.microsoft.com/office/powerpoint/2010/main" val="1595094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468</TotalTime>
  <Words>904</Words>
  <Application>Microsoft Office PowerPoint</Application>
  <PresentationFormat>Widescreen</PresentationFormat>
  <Paragraphs>113</Paragraphs>
  <Slides>17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Tw Cen MT</vt:lpstr>
      <vt:lpstr>Tw Cen MT Condensed</vt:lpstr>
      <vt:lpstr>Wingdings 3</vt:lpstr>
      <vt:lpstr>Integral</vt:lpstr>
      <vt:lpstr>Proofreading TECHNIQUES</vt:lpstr>
      <vt:lpstr>Agenda</vt:lpstr>
      <vt:lpstr>Copy Editing</vt:lpstr>
      <vt:lpstr>“C” Characteristics of  Effective Communication</vt:lpstr>
      <vt:lpstr>General tips</vt:lpstr>
      <vt:lpstr>steps to follow  for thorough proofreading</vt:lpstr>
      <vt:lpstr>Understand what’s going on </vt:lpstr>
      <vt:lpstr>Corporate standards </vt:lpstr>
      <vt:lpstr>integrity</vt:lpstr>
      <vt:lpstr>Minimum language check</vt:lpstr>
      <vt:lpstr>Formatting Overview</vt:lpstr>
      <vt:lpstr>Formatting items to consider</vt:lpstr>
      <vt:lpstr>grammar</vt:lpstr>
      <vt:lpstr>Overall language</vt:lpstr>
      <vt:lpstr>accuracy</vt:lpstr>
      <vt:lpstr>content</vt:lpstr>
      <vt:lpstr>Marie Herman, CAP-OM, ACS, MOSM MRH Enterprises LLC www.mrhenterprises.com iaap@mrhenterprises.com https://www.facebook.com/MRHTraining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Proofreading 101</dc:title>
  <dc:creator>Marie Herman</dc:creator>
  <cp:lastModifiedBy>Couch, Debra R.</cp:lastModifiedBy>
  <cp:revision>5</cp:revision>
  <dcterms:created xsi:type="dcterms:W3CDTF">2018-08-11T13:31:52Z</dcterms:created>
  <dcterms:modified xsi:type="dcterms:W3CDTF">2019-10-22T18:42:19Z</dcterms:modified>
</cp:coreProperties>
</file>