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6"/>
    <p:restoredTop sz="94669"/>
  </p:normalViewPr>
  <p:slideViewPr>
    <p:cSldViewPr snapToGrid="0" snapToObjects="1">
      <p:cViewPr varScale="1">
        <p:scale>
          <a:sx n="81" d="100"/>
          <a:sy n="81" d="100"/>
        </p:scale>
        <p:origin x="200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12/5/19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en.chateauversailles.fr/discover/history#louis-xiii-and-versailles1607---1638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://en.chateauversailles.fr/discover/estate/palace" TargetMode="External"/><Relationship Id="rId5" Type="http://schemas.openxmlformats.org/officeDocument/2006/relationships/hyperlink" Target="https://whc.unesco.org/en/list/83" TargetMode="Externa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ABB8-9230-5B4D-B80A-94C123DBB6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 château de Versailles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F81DA-FE71-D243-A391-B7E311D8DA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Aubrey Stalcup</a:t>
            </a:r>
          </a:p>
        </p:txBody>
      </p: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F5C940E-F5C1-D545-9906-2B6D6FD8F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14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94"/>
    </mc:Choice>
    <mc:Fallback>
      <p:transition spd="slow" advTm="36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0F532-1A22-B649-A77D-EA5B7A2109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6" b="119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5E086F2-CFA3-D84B-90E5-ACB5B90C1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1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48"/>
    </mc:Choice>
    <mc:Fallback>
      <p:transition spd="slow" advTm="36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AC3085-AAC8-3C44-85A0-A6AF1D6D2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884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5C7A19E-424F-C342-A196-6664D9166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92"/>
    </mc:Choice>
    <mc:Fallback>
      <p:transition spd="slow" advTm="42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ED53A3-B4EE-924F-86FA-27893CB280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F7323519-02B8-CA4B-966D-60D48CBBAF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8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605"/>
    </mc:Choice>
    <mc:Fallback>
      <p:transition spd="slow" advTm="69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07794C-3ED8-2E45-AE54-C3D535C01F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68" r="16478" b="1"/>
          <a:stretch/>
        </p:blipFill>
        <p:spPr>
          <a:xfrm>
            <a:off x="643467" y="643467"/>
            <a:ext cx="5248909" cy="5571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080295-C664-554D-AD6B-AA7F74596B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73" r="15173" b="1"/>
          <a:stretch/>
        </p:blipFill>
        <p:spPr>
          <a:xfrm>
            <a:off x="6299623" y="643467"/>
            <a:ext cx="5248909" cy="5571066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70F5077-5929-B743-B4EB-8C8733928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57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18"/>
    </mc:Choice>
    <mc:Fallback>
      <p:transition spd="slow" advTm="28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424A29-B0B6-E047-8961-23E4FBB983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27" b="187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D93D176-F458-9945-A04F-8FBD99E37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6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73"/>
    </mc:Choice>
    <mc:Fallback>
      <p:transition spd="slow" advTm="66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25BDA2-3F4D-4B38-90E7-989465ECD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chemeClr val="bg2">
                  <a:tint val="90000"/>
                  <a:shade val="92000"/>
                  <a:satMod val="160000"/>
                </a:schemeClr>
              </a:gs>
              <a:gs pos="77000">
                <a:schemeClr val="bg2">
                  <a:tint val="100000"/>
                  <a:shade val="73000"/>
                  <a:satMod val="155000"/>
                </a:schemeClr>
              </a:gs>
              <a:gs pos="100000">
                <a:schemeClr val="bg2">
                  <a:tint val="100000"/>
                  <a:shade val="67000"/>
                  <a:satMod val="14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5EEA05-AD42-442F-B6C6-CB9FC2894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4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96869A-A70D-42F7-876F-605CB1718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D407CC-EF5C-486F-9A14-7F681F986D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solidFill>
            <a:schemeClr val="bg1"/>
          </a:solidFill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4BB60-219B-034C-976B-7CA08B289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835" y="1420706"/>
            <a:ext cx="3466540" cy="4016587"/>
          </a:xfrm>
        </p:spPr>
        <p:txBody>
          <a:bodyPr>
            <a:normAutofit/>
          </a:bodyPr>
          <a:lstStyle/>
          <a:p>
            <a:r>
              <a:rPr lang="en-US" sz="3600" dirty="0"/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A0C4C-1A6A-7B49-A055-C1656E017B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519" y="1420706"/>
            <a:ext cx="5514758" cy="4016587"/>
          </a:xfrm>
        </p:spPr>
        <p:txBody>
          <a:bodyPr anchor="ctr">
            <a:normAutofit/>
          </a:bodyPr>
          <a:lstStyle/>
          <a:p>
            <a:r>
              <a:rPr lang="en-US" u="sng" dirty="0">
                <a:hlinkClick r:id="rId5"/>
              </a:rPr>
              <a:t>https://whc.unesco.org/en/list/83</a:t>
            </a:r>
            <a:endParaRPr lang="en-US" dirty="0"/>
          </a:p>
          <a:p>
            <a:br>
              <a:rPr lang="en-US" dirty="0"/>
            </a:br>
            <a:r>
              <a:rPr lang="en-US" u="sng" dirty="0">
                <a:hlinkClick r:id="rId6"/>
              </a:rPr>
              <a:t>http://en.chateauversailles.fr/discover/estate/palace</a:t>
            </a:r>
            <a:endParaRPr lang="en-US" dirty="0"/>
          </a:p>
          <a:p>
            <a:br>
              <a:rPr lang="en-US" dirty="0"/>
            </a:br>
            <a:r>
              <a:rPr lang="en-US" u="sng" dirty="0">
                <a:hlinkClick r:id="rId7"/>
              </a:rPr>
              <a:t>http://en.chateauversailles.fr/discover/history#louis-xiii-and-versailles1607---1638</a:t>
            </a:r>
            <a:endParaRPr lang="en-US" dirty="0"/>
          </a:p>
          <a:p>
            <a:br>
              <a:rPr lang="en-US" dirty="0"/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D76B5F-5BAA-48C6-9065-9AEF15D30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05731" y="2057401"/>
            <a:ext cx="0" cy="274320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ECB4BE6D-2BB1-4346-BA51-BF6681887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22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6"/>
    </mc:Choice>
    <mc:Fallback>
      <p:transition spd="slow" advTm="5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DD73168-EB41-E243-8719-2BEC44949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9" b="5794"/>
          <a:stretch/>
        </p:blipFill>
        <p:spPr bwMode="auto">
          <a:xfrm>
            <a:off x="38" y="-22"/>
            <a:ext cx="12191961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4C0CCEA-A47C-E14B-8723-3C4C8BE58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6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87AB42-9647-5344-8B41-5C76E11E9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une petite résidence de campagne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6FF8DD3-A292-1D45-9F87-DCED3BA0D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Louis XIII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E628EF-6379-8B46-B5D2-820F8A54CB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224756" y="2768600"/>
            <a:ext cx="4445000" cy="3175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4D2856-9C53-AD44-B431-EFF37C746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pavillon</a:t>
            </a:r>
            <a:r>
              <a:rPr lang="en-US" dirty="0"/>
              <a:t> de chasse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729042-D846-C249-B01E-69DC3356ED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/>
          <a:stretch>
            <a:fillRect/>
          </a:stretch>
        </p:blipFill>
        <p:spPr>
          <a:xfrm>
            <a:off x="6903244" y="2978150"/>
            <a:ext cx="3695700" cy="2755900"/>
          </a:xfrm>
          <a:prstGeom prst="rect">
            <a:avLst/>
          </a:prstGeom>
        </p:spPr>
      </p:pic>
      <p:pic>
        <p:nvPicPr>
          <p:cNvPr id="10" name="Online Media 9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97FE7CD-033F-0C45-AB8C-3C39E53BD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27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36"/>
    </mc:Choice>
    <mc:Fallback>
      <p:transition spd="slow" advTm="62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E0E120-D28B-AD47-9DE9-DF7C047E05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81" r="1" b="885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4" name="Online Media 3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F6F4264-FF9A-5749-B041-15D4D5D0D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43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41"/>
    </mc:Choice>
    <mc:Fallback>
      <p:transition spd="slow" advTm="48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400D24-F911-8440-A944-2A22C92DC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67" y="1343406"/>
            <a:ext cx="10905066" cy="4171187"/>
          </a:xfrm>
          <a:prstGeom prst="rect">
            <a:avLst/>
          </a:prstGeom>
        </p:spPr>
      </p:pic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416BD7E-5C33-0E44-B328-CCA588CF4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2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86"/>
    </mc:Choice>
    <mc:Fallback>
      <p:transition spd="slow" advTm="52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BBAC5-0313-794E-A91C-89A88C8B7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34" y="423333"/>
            <a:ext cx="6796700" cy="978747"/>
          </a:xfrm>
        </p:spPr>
        <p:txBody>
          <a:bodyPr>
            <a:normAutofit fontScale="90000"/>
          </a:bodyPr>
          <a:lstStyle/>
          <a:p>
            <a:r>
              <a:rPr lang="en-US" dirty="0"/>
              <a:t>Louis XVI et </a:t>
            </a:r>
            <a:br>
              <a:rPr lang="en-US" dirty="0"/>
            </a:br>
            <a:r>
              <a:rPr lang="en-US" dirty="0"/>
              <a:t>Marie Antoinette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65342-48C3-D747-90EE-FE4071F5E4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E598B1-9034-9648-9D44-2F492B2D8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60" y="1679787"/>
            <a:ext cx="6663774" cy="4754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F0AE0-8D47-5345-A65A-C118EF95A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067" y="304800"/>
            <a:ext cx="4559300" cy="6248400"/>
          </a:xfrm>
          <a:prstGeom prst="rect">
            <a:avLst/>
          </a:prstGeom>
        </p:spPr>
      </p:pic>
      <p:pic>
        <p:nvPicPr>
          <p:cNvPr id="7" name="Online Media 6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F327993-A7AF-7745-8238-0567312EE7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3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46"/>
    </mc:Choice>
    <mc:Fallback>
      <p:transition spd="slow" advTm="49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DFBB63-1B36-9E46-A3D1-6B095208BD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23" r="1" b="16528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FCDEEC-E205-4C4B-8DB3-D1B5D8EAB9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9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48"/>
    </mc:Choice>
    <mc:Fallback>
      <p:transition spd="slow" advTm="5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A6EAB2-35F7-2E4F-80F0-DB329AA53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45" b="79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B3A3AC8-777E-1C41-918C-4272FF6DD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05"/>
    </mc:Choice>
    <mc:Fallback>
      <p:transition spd="slow" advTm="46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D5B97D-8C5B-7F41-8546-4429ED7C1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395" b="212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CD9A834A-AE00-3F49-87F4-6740DC5E0C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94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69"/>
    </mc:Choice>
    <mc:Fallback>
      <p:transition spd="slow" advTm="25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69</Words>
  <Application>Microsoft Macintosh PowerPoint</Application>
  <PresentationFormat>Widescreen</PresentationFormat>
  <Paragraphs>11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Garamond</vt:lpstr>
      <vt:lpstr>Savon</vt:lpstr>
      <vt:lpstr>Le château de Versailles</vt:lpstr>
      <vt:lpstr>PowerPoint Presentation</vt:lpstr>
      <vt:lpstr>une petite résidence de campagne</vt:lpstr>
      <vt:lpstr>PowerPoint Presentation</vt:lpstr>
      <vt:lpstr>PowerPoint Presentation</vt:lpstr>
      <vt:lpstr>Louis XVI et  Marie Antoinette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château de Versailles</dc:title>
  <dc:creator>Stalcup, Aubrey</dc:creator>
  <cp:lastModifiedBy>Stalcup, Aubrey</cp:lastModifiedBy>
  <cp:revision>4</cp:revision>
  <dcterms:created xsi:type="dcterms:W3CDTF">2019-12-05T15:20:58Z</dcterms:created>
  <dcterms:modified xsi:type="dcterms:W3CDTF">2019-12-05T16:36:49Z</dcterms:modified>
</cp:coreProperties>
</file>