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02" autoAdjust="0"/>
  </p:normalViewPr>
  <p:slideViewPr>
    <p:cSldViewPr>
      <p:cViewPr>
        <p:scale>
          <a:sx n="95" d="100"/>
          <a:sy n="95" d="100"/>
        </p:scale>
        <p:origin x="-436" y="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C9F96-C81E-4FA9-BEBF-99E5D978F529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9620F-E1A7-4731-AAD0-614E115E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25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9620F-E1A7-4731-AAD0-614E115E5DB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8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9620F-E1A7-4731-AAD0-614E115E5D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4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CDDEAE-E8EA-4473-B8C8-327F48316F27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F42250-E721-463D-98D5-B469433C44A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 </a:t>
            </a:r>
            <a:r>
              <a:rPr lang="en-US" dirty="0" smtClean="0"/>
              <a:t>TOPOLOGY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43200"/>
            <a:ext cx="7467600" cy="3733800"/>
          </a:xfrm>
        </p:spPr>
        <p:txBody>
          <a:bodyPr>
            <a:normAutofit fontScale="62500" lnSpcReduction="20000"/>
          </a:bodyPr>
          <a:lstStyle/>
          <a:p>
            <a:pPr marL="342900" lvl="0" indent="-342900">
              <a:buClr>
                <a:prstClr val="white">
                  <a:shade val="95000"/>
                </a:prstClr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One common transmission medium is used for all nodes.</a:t>
            </a:r>
          </a:p>
          <a:p>
            <a:pPr marL="342900" lvl="0" indent="-342900">
              <a:buClr>
                <a:prstClr val="white">
                  <a:shade val="95000"/>
                </a:prstClr>
              </a:buClr>
              <a:buFont typeface="Arial" pitchFamily="34" charset="0"/>
              <a:buChar char="•"/>
            </a:pPr>
            <a:endParaRPr lang="en-US" sz="3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Clr>
                <a:prstClr val="white">
                  <a:shade val="95000"/>
                </a:prstClr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Ideally suitable for low security and fault required network.</a:t>
            </a:r>
          </a:p>
          <a:p>
            <a:pPr marL="342900" lvl="0" indent="-342900">
              <a:buClr>
                <a:prstClr val="white">
                  <a:shade val="95000"/>
                </a:prstClr>
              </a:buClr>
              <a:buFont typeface="Wingdings" pitchFamily="2" charset="2"/>
              <a:buChar char="Ø"/>
            </a:pPr>
            <a:endParaRPr lang="en-US" sz="3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Clr>
                <a:prstClr val="white">
                  <a:shade val="95000"/>
                </a:prstClr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Uses one a single line of wire going through many nodes.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en-US" sz="3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Clr>
                <a:prstClr val="white">
                  <a:shade val="95000"/>
                </a:prstClr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Ideally preferred for non-permanent business plan.</a:t>
            </a:r>
          </a:p>
          <a:p>
            <a:pPr marL="342900" lvl="0" indent="-342900">
              <a:buClr>
                <a:prstClr val="white">
                  <a:shade val="95000"/>
                </a:prstClr>
              </a:buClr>
              <a:buFont typeface="Wingdings" pitchFamily="2" charset="2"/>
              <a:buChar char="Ø"/>
            </a:pPr>
            <a:endParaRPr lang="en-US" sz="3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Clr>
                <a:prstClr val="white">
                  <a:shade val="95000"/>
                </a:prstClr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Less expensive than other topologies. </a:t>
            </a:r>
            <a:endParaRPr lang="en-US" sz="3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Clr>
                <a:prstClr val="white">
                  <a:shade val="95000"/>
                </a:prstClr>
              </a:buClr>
              <a:buFont typeface="Wingdings" pitchFamily="2" charset="2"/>
              <a:buNone/>
            </a:pPr>
            <a:endParaRPr lang="en-US" sz="3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06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8382000" cy="8382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Ring Directional topology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430769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This topology is better than BUS.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Connected Unidirectional.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Not reliable, a single point of failure can result the whole network disconnection.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125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STAR TOPOLOGY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358988"/>
            <a:ext cx="67818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Independently connected nodes (unlike Ring)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Connected devices are feed from centralized Hub or Switch.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Can able to reduce the Costs of operation.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Available resources are shared among all the devices connected to the switch or hub.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381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MESH TOPOLOGY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05128" y="1828800"/>
            <a:ext cx="639107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Suitable for multiple  to one node connection.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Created Networks are independent to each other.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High implementation and operational cost.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Most reliable of these four topologies.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Broadcast method of message communication is used.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endParaRPr lang="en-US" dirty="0" smtClean="0"/>
          </a:p>
          <a:p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76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HYBRID TOPOLOGY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14400" y="1676399"/>
            <a:ext cx="71628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It is the  mix of the other four topologies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Useful to select and choose the appropriate topology for a specific design preference.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9343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</TotalTime>
  <Words>188</Words>
  <Application>Microsoft Office PowerPoint</Application>
  <PresentationFormat>On-screen Show (4:3)</PresentationFormat>
  <Paragraphs>57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BUS TOPOLOGY </vt:lpstr>
      <vt:lpstr>Ring Directional topology </vt:lpstr>
      <vt:lpstr>STAR TOPOLOGY</vt:lpstr>
      <vt:lpstr>MESH TOPOLOGY</vt:lpstr>
      <vt:lpstr>HYBRID TOPOLOGY </vt:lpstr>
    </vt:vector>
  </TitlesOfParts>
  <Company>EOP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 TOPOLOGY</dc:title>
  <dc:creator>END USER</dc:creator>
  <cp:lastModifiedBy>END USER</cp:lastModifiedBy>
  <cp:revision>6</cp:revision>
  <dcterms:created xsi:type="dcterms:W3CDTF">2022-01-12T20:35:24Z</dcterms:created>
  <dcterms:modified xsi:type="dcterms:W3CDTF">2022-01-12T21:45:18Z</dcterms:modified>
</cp:coreProperties>
</file>