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 varScale="1">
        <p:scale>
          <a:sx n="78" d="100"/>
          <a:sy n="78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709DD7-3F13-4E9A-92F5-292132ABEE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CC5A6F-20E7-44F1-838A-FA6623981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Technical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153400" cy="42672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Wide spread vendors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Web based support</a:t>
            </a:r>
            <a:r>
              <a:rPr lang="en-US" sz="2400" dirty="0" smtClean="0"/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/>
              <a:t>Telephone support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/>
              <a:t>Answered-Frequently asked questions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algn="l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42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924800" cy="1600199"/>
          </a:xfrm>
        </p:spPr>
        <p:txBody>
          <a:bodyPr/>
          <a:lstStyle/>
          <a:p>
            <a:pPr algn="ctr"/>
            <a:r>
              <a:rPr lang="en-US" dirty="0" smtClean="0"/>
              <a:t>Star-Bus-Compatibility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77200" cy="32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 topology-simplicity, all work stations connected in one cable.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 and Star- most popular topology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 and Star- simple to set-up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 and Star- relatively cheaper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 and star offers more redundancy than other topologies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1447800"/>
          </a:xfrm>
        </p:spPr>
        <p:txBody>
          <a:bodyPr/>
          <a:lstStyle/>
          <a:p>
            <a:pPr algn="ctr"/>
            <a:r>
              <a:rPr lang="en-US" dirty="0" smtClean="0"/>
              <a:t>Network Upgrades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48600" cy="2830111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Easy upgrade to higher bandwidth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Maximize rate of data transfer by changing bandwidth.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By moving routers and other devices closer, maximized bandwidth in 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thernet.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Not too-much overhead, simple to do it.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Existing standards-cable and wireless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924800" cy="31242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Ethernet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IEEE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802.3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Defines physical layer and MAC of the data link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thernet functionality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Defines Ethernet connectivity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48600" cy="1219200"/>
          </a:xfrm>
        </p:spPr>
        <p:txBody>
          <a:bodyPr/>
          <a:lstStyle/>
          <a:p>
            <a:pPr algn="ctr"/>
            <a:r>
              <a:rPr lang="en-US" dirty="0" smtClean="0"/>
              <a:t>Scale and Adapt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3134911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Ethernet originally developed for LAN------BUT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Ethernet ability to scales and adapt well to WANs.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WANs Ethernet can covers large geographical area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WANs Centralized data can be accessed from far places.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WAN cable length can cover thousands of miles.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848600" cy="1447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Old Network systems can be used.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924800" cy="3363511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 need to design a new cable passages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Old wires can be reused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Routers and switches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Cutting initial network establishing cost.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1600199"/>
          </a:xfrm>
        </p:spPr>
        <p:txBody>
          <a:bodyPr/>
          <a:lstStyle/>
          <a:p>
            <a:pPr algn="ctr"/>
            <a:r>
              <a:rPr lang="en-US" dirty="0" smtClean="0"/>
              <a:t>Internet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2982511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Offers different speed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Offers different length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Offers different bandwidth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Offers reliable and secure internet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     BIRHANE:                                                                                        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ADDED AND COMPILED FROM COURSE MATERIAL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25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215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Technical Support</vt:lpstr>
      <vt:lpstr>Star-Bus-Compatibility</vt:lpstr>
      <vt:lpstr>Network Upgrades </vt:lpstr>
      <vt:lpstr>Existing standards-cable and wireless  </vt:lpstr>
      <vt:lpstr>Scale and Adapt</vt:lpstr>
      <vt:lpstr>Old Network systems can be used.</vt:lpstr>
      <vt:lpstr>Internet Options</vt:lpstr>
      <vt:lpstr>PowerPoint Presentation</vt:lpstr>
    </vt:vector>
  </TitlesOfParts>
  <Company>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 USER</dc:creator>
  <cp:lastModifiedBy>END USER</cp:lastModifiedBy>
  <cp:revision>11</cp:revision>
  <dcterms:created xsi:type="dcterms:W3CDTF">2022-01-22T11:59:44Z</dcterms:created>
  <dcterms:modified xsi:type="dcterms:W3CDTF">2022-07-26T14:47:12Z</dcterms:modified>
</cp:coreProperties>
</file>