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02" autoAdjust="0"/>
  </p:normalViewPr>
  <p:slideViewPr>
    <p:cSldViewPr>
      <p:cViewPr varScale="1">
        <p:scale>
          <a:sx n="78" d="100"/>
          <a:sy n="78" d="100"/>
        </p:scale>
        <p:origin x="-14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709DD7-3F13-4E9A-92F5-292132ABEE9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CC5A6F-20E7-44F1-838A-FA6623981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709DD7-3F13-4E9A-92F5-292132ABEE9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CC5A6F-20E7-44F1-838A-FA6623981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709DD7-3F13-4E9A-92F5-292132ABEE9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CC5A6F-20E7-44F1-838A-FA6623981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709DD7-3F13-4E9A-92F5-292132ABEE9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CC5A6F-20E7-44F1-838A-FA66239819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709DD7-3F13-4E9A-92F5-292132ABEE9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CC5A6F-20E7-44F1-838A-FA66239819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709DD7-3F13-4E9A-92F5-292132ABEE9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CC5A6F-20E7-44F1-838A-FA66239819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709DD7-3F13-4E9A-92F5-292132ABEE9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CC5A6F-20E7-44F1-838A-FA66239819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709DD7-3F13-4E9A-92F5-292132ABEE9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CC5A6F-20E7-44F1-838A-FA662398198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709DD7-3F13-4E9A-92F5-292132ABEE9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CC5A6F-20E7-44F1-838A-FA6623981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E709DD7-3F13-4E9A-92F5-292132ABEE9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CC5A6F-20E7-44F1-838A-FA66239819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709DD7-3F13-4E9A-92F5-292132ABEE9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CC5A6F-20E7-44F1-838A-FA662398198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709DD7-3F13-4E9A-92F5-292132ABEE9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CC5A6F-20E7-44F1-838A-FA66239819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Technical Support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8153400" cy="4267200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Wide spread vendors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Web based support</a:t>
            </a:r>
            <a:r>
              <a:rPr lang="en-US" sz="2400" dirty="0" smtClean="0"/>
              <a:t>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/>
              <a:t>Telephone support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/>
              <a:t>Answered-Frequently asked questions 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 algn="l">
              <a:buFont typeface="Arial" pitchFamily="34" charset="0"/>
              <a:buChar char="•"/>
            </a:pPr>
            <a:endParaRPr lang="en-US" sz="2400" dirty="0" smtClean="0"/>
          </a:p>
          <a:p>
            <a:pPr algn="l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426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1"/>
            <a:ext cx="7924800" cy="1600199"/>
          </a:xfrm>
        </p:spPr>
        <p:txBody>
          <a:bodyPr/>
          <a:lstStyle/>
          <a:p>
            <a:pPr algn="ctr"/>
            <a:r>
              <a:rPr lang="en-US" dirty="0" smtClean="0"/>
              <a:t>Star-Bus-Compatibility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133600"/>
            <a:ext cx="8077200" cy="3200400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Bus topology-simplicity, all work stations connected in one cable.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Bus and Star- most popular topology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Bus and Star- simple to set-up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Bus and Star- relatively cheaper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Bus and star offers more redundancy than other topologies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37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1"/>
            <a:ext cx="7772400" cy="1447800"/>
          </a:xfrm>
        </p:spPr>
        <p:txBody>
          <a:bodyPr/>
          <a:lstStyle/>
          <a:p>
            <a:pPr algn="ctr"/>
            <a:r>
              <a:rPr lang="en-US" dirty="0" smtClean="0"/>
              <a:t>Network Upgrades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81200"/>
            <a:ext cx="7848600" cy="2830111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Easy upgrade to higher bandwidth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Maximize rate of data transfer by changing bandwidth.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By moving routers and other devices closer, maximized bandwidth in </a:t>
            </a:r>
            <a:r>
              <a:rPr lang="en-US" dirty="0">
                <a:latin typeface="Arial" pitchFamily="34" charset="0"/>
                <a:cs typeface="Arial" pitchFamily="34" charset="0"/>
              </a:rPr>
              <a:t>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thernet.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Not too-much overhead, simple to do it.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91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829761"/>
          </a:xfrm>
        </p:spPr>
        <p:txBody>
          <a:bodyPr/>
          <a:lstStyle/>
          <a:p>
            <a:pPr algn="ctr"/>
            <a:r>
              <a:rPr lang="en-US" dirty="0" smtClean="0"/>
              <a:t>Existing standards-cable and wireless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924800" cy="3124200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Ethernet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standard-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IEEE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802.3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Defines physical layer and MAC of the data link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Defines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thernet functionality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Defines Ethernet connectivity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8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848600" cy="1219200"/>
          </a:xfrm>
        </p:spPr>
        <p:txBody>
          <a:bodyPr/>
          <a:lstStyle/>
          <a:p>
            <a:pPr algn="ctr"/>
            <a:r>
              <a:rPr lang="en-US" dirty="0" smtClean="0"/>
              <a:t>Scale and Adapt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7848600" cy="3134911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Ethernet originally developed for LAN------BUT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Ethernet ability to scales and adapt well to WANs.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WANs Ethernet can covers large geographical area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WANs Centralized data can be accessed from far places.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WAN cable length can cover thousands of miles.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7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"/>
            <a:ext cx="7848600" cy="14477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Old Network systems can be used.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924800" cy="3363511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No need to design a new cable passages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Old wires can be reused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Routers and switches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Cutting initial network establishing cost.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9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1"/>
            <a:ext cx="7772400" cy="1600199"/>
          </a:xfrm>
        </p:spPr>
        <p:txBody>
          <a:bodyPr/>
          <a:lstStyle/>
          <a:p>
            <a:pPr algn="ctr"/>
            <a:r>
              <a:rPr lang="en-US" dirty="0" smtClean="0"/>
              <a:t>Internet Options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772400" cy="2982511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Offers different speed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Offers different length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Offers different bandwidth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Offers reliable and secure internet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05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      BIRHANE:                                                                                         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ADDED AND COMPILED FROM COURSE MATERIAL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25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283</TotalTime>
  <Words>215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Technical Support</vt:lpstr>
      <vt:lpstr>Star-Bus-Compatibility</vt:lpstr>
      <vt:lpstr>Network Upgrades </vt:lpstr>
      <vt:lpstr>Existing standards-cable and wireless  </vt:lpstr>
      <vt:lpstr>Scale and Adapt</vt:lpstr>
      <vt:lpstr>Old Network systems can be used.</vt:lpstr>
      <vt:lpstr>Internet Options</vt:lpstr>
      <vt:lpstr>PowerPoint Presentation</vt:lpstr>
    </vt:vector>
  </TitlesOfParts>
  <Company>EOP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END USER</dc:creator>
  <cp:lastModifiedBy>END USER</cp:lastModifiedBy>
  <cp:revision>11</cp:revision>
  <dcterms:created xsi:type="dcterms:W3CDTF">2022-01-22T11:59:44Z</dcterms:created>
  <dcterms:modified xsi:type="dcterms:W3CDTF">2022-07-26T14:47:12Z</dcterms:modified>
</cp:coreProperties>
</file>