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F7E8-32CA-454A-A432-D65E9A5B9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Museum of Tolerance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CCEA7-C83A-A54C-AEA4-2AC00859E9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Casey Slaughter</a:t>
            </a:r>
          </a:p>
        </p:txBody>
      </p:sp>
    </p:spTree>
    <p:extLst>
      <p:ext uri="{BB962C8B-B14F-4D97-AF65-F5344CB8AC3E}">
        <p14:creationId xmlns:p14="http://schemas.microsoft.com/office/powerpoint/2010/main" val="2881771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CE86-ED98-9C4C-B3A2-334703370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door would you go through?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2016125"/>
            <a:ext cx="5310957" cy="3983218"/>
          </a:xfrm>
        </p:spPr>
      </p:pic>
    </p:spTree>
    <p:extLst>
      <p:ext uri="{BB962C8B-B14F-4D97-AF65-F5344CB8AC3E}">
        <p14:creationId xmlns:p14="http://schemas.microsoft.com/office/powerpoint/2010/main" val="8483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EB77-67F4-9C45-8DEE-64476F23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Globalhate.com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E9066-D87A-45D6-897C-5266AD2F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27" y="2080763"/>
            <a:ext cx="3343273" cy="39727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75ABD-E4F7-45DE-980A-0622E533A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80763"/>
            <a:ext cx="3490913" cy="40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7249-AB8B-454C-A512-C6A27E17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Point of view diner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33B51-CEF2-2840-83CC-9767A69E1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Will you stand up for what is right?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272B4-0F15-490C-9C3C-98E58A25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29" y="1944312"/>
            <a:ext cx="5478892" cy="41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69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C36A-8EE3-8F43-9A39-B8EA3B4A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Millennium Machine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F45650-192C-4A83-8ADD-FCCCA8F4A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775" y="2092325"/>
            <a:ext cx="4599517" cy="34496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C147A-A91A-47F4-89B5-FA008CA2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07" y="2092325"/>
            <a:ext cx="3384575" cy="39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493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7D30-26F7-4E1A-8D92-B9713FD9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power of words</a:t>
            </a:r>
            <a:endParaRPr lang="fr-F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E0A87-106D-4645-B79D-E5E32AA6B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016124"/>
            <a:ext cx="5200121" cy="3900091"/>
          </a:xfrm>
        </p:spPr>
      </p:pic>
    </p:spTree>
    <p:extLst>
      <p:ext uri="{BB962C8B-B14F-4D97-AF65-F5344CB8AC3E}">
        <p14:creationId xmlns:p14="http://schemas.microsoft.com/office/powerpoint/2010/main" val="104506881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133</TotalTime>
  <Words>36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Gallery</vt:lpstr>
      <vt:lpstr>The Museum of Tolerance</vt:lpstr>
      <vt:lpstr>What door would you go through?</vt:lpstr>
      <vt:lpstr>Globalhate.com</vt:lpstr>
      <vt:lpstr>Point of view diner</vt:lpstr>
      <vt:lpstr>Millennium Machine</vt:lpstr>
      <vt:lpstr>The power of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Museum of Tolerance</dc:title>
  <dc:creator>Microsoft Office User</dc:creator>
  <cp:lastModifiedBy>Casey Slaughter</cp:lastModifiedBy>
  <cp:revision>13</cp:revision>
  <dcterms:created xsi:type="dcterms:W3CDTF">2019-04-15T15:50:52Z</dcterms:created>
  <dcterms:modified xsi:type="dcterms:W3CDTF">2019-04-15T19:57:01Z</dcterms:modified>
</cp:coreProperties>
</file>