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y Chandler" userId="a42a8e97-92cd-43b6-8643-c020a7081cad" providerId="ADAL" clId="{F07FA8D5-11F0-498E-BDA0-C274CB4F470D}"/>
    <pc:docChg chg="custSel modSld">
      <pc:chgData name="Zachary Chandler" userId="a42a8e97-92cd-43b6-8643-c020a7081cad" providerId="ADAL" clId="{F07FA8D5-11F0-498E-BDA0-C274CB4F470D}" dt="2020-05-12T15:31:48.691" v="61" actId="313"/>
      <pc:docMkLst>
        <pc:docMk/>
      </pc:docMkLst>
      <pc:sldChg chg="modSp mod">
        <pc:chgData name="Zachary Chandler" userId="a42a8e97-92cd-43b6-8643-c020a7081cad" providerId="ADAL" clId="{F07FA8D5-11F0-498E-BDA0-C274CB4F470D}" dt="2020-05-12T15:31:48.691" v="61" actId="313"/>
        <pc:sldMkLst>
          <pc:docMk/>
          <pc:sldMk cId="4103040543" sldId="268"/>
        </pc:sldMkLst>
        <pc:spChg chg="mod">
          <ac:chgData name="Zachary Chandler" userId="a42a8e97-92cd-43b6-8643-c020a7081cad" providerId="ADAL" clId="{F07FA8D5-11F0-498E-BDA0-C274CB4F470D}" dt="2020-05-12T15:31:48.691" v="61" actId="313"/>
          <ac:spMkLst>
            <pc:docMk/>
            <pc:sldMk cId="4103040543" sldId="268"/>
            <ac:spMk id="2" creationId="{34E4A26A-B86D-4F13-9D37-7DE4EC8287FD}"/>
          </ac:spMkLst>
        </pc:spChg>
        <pc:picChg chg="mod">
          <ac:chgData name="Zachary Chandler" userId="a42a8e97-92cd-43b6-8643-c020a7081cad" providerId="ADAL" clId="{F07FA8D5-11F0-498E-BDA0-C274CB4F470D}" dt="2020-05-12T15:31:43.876" v="58" actId="1076"/>
          <ac:picMkLst>
            <pc:docMk/>
            <pc:sldMk cId="4103040543" sldId="268"/>
            <ac:picMk id="22" creationId="{6202690B-34F3-5C49-82E7-C14ADE9C4A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F5F0-C76B-48E1-9B60-633C6C32323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9E690-9B2A-46F2-97EA-7ABAD116F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173BA-1F43-A64F-91FE-CD5F5EBDA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52F4-05AC-4770-A8BC-2E5967F9F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192F5-0222-490F-BA26-A76B39973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8A0E-AED3-4E5F-A850-D3B3F0FE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8D35-6B98-41AE-9F76-E1907219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462F5-AA8A-4F1E-8E4C-2D4E6590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B3BA-07C4-4562-B105-CBB1DA1C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6825-E5B3-43DC-A078-0A2FE91C2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699D1-2973-4382-A758-970E5DF7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B110-C47E-4D16-BA64-3781FC7B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BA18B-D08C-40F1-8028-3096A24F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4BC22-78E8-4FE0-BB5C-B8049526B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7A04A-B2A7-4FA5-866F-5BB8DC093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1EBD-2FFB-4AEC-B7EC-02D9681C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B8E0D-2FF6-4D95-ABF2-EFC0F384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E479-F268-4D4E-92A0-F4716816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5DFE-6C92-4064-A8A4-FA78A0A6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5821-2C7B-4617-9497-2F06B2AA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DBE6-4FFF-454E-82F7-7F9A6F02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422E-99F3-43EC-BA3F-A7AE1D3D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AA2F-1D75-4A08-856C-A67C818F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8BB4-7654-401B-86EC-728FA846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BC3D1-C1EA-4F0A-85DB-540C1494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A5C0-82BB-4C49-A3EC-EA2A5DF8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D7A3-D1C0-4823-B26B-CCFB2365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4002-25B8-4774-8151-923D36BC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733D-6509-4DE0-A46C-CC4AF05C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167C-03A0-4251-B11C-588B2CA75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6F3F-1AB8-46A3-BC8D-3C858767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D85A3-4D85-4717-941E-E15D3878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8AB76-AA46-4AC0-B8A5-453A6BBD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EC3A7-DE87-472D-81F3-8B25EB3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6FC4-BA62-482E-8FA2-9B321FAE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8F6E-B212-446D-B4C8-288C9C817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99328-839D-4EAA-B3FE-1C59EAC7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C085E-EEE1-4EB7-994B-519A4FFD2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142E8-E4FC-4729-A620-1FE8D301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92E8D-7ED1-49A6-B737-0D8AA632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D2744-DFF4-49D8-B16E-3C3A8C3D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A1D50-5874-4B5D-B6D8-055F51D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F819-512E-447D-83F0-87B17E1B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5C411-120A-4544-BD3D-A2F92CA0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91C1F-6EB3-4EBF-B61F-D1DF839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08A7-14A9-4F0D-9814-8F1D636E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27CD1-9A88-48A2-8BE4-5B435ECF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9E8B9-36BB-465E-BB91-1F7F86B4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B984C-357D-4655-B251-1FB93686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C4F0-4D25-43FA-BD75-9A6B3C60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26AB-1E4D-4B56-9F8D-F0385B80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8E893-C7DF-4B04-82A1-82C496CB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D559-C82F-4B5A-BC7A-DFD21984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3178-3CD4-4A4C-AE86-6C22B176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D38B-0845-4AB6-91FA-F10BE6C9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7ABC-B108-45FF-BD4F-A601AF61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FF95B-198E-439F-BBBF-69AFD0299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B1D6E-8631-4B08-986B-6D168AC40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321A9-4AF8-4BC4-BE4F-D6DD6E79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2C4E1-356F-47D4-ADBC-93AE826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82915-79BC-46C8-9553-847E6773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28063-CCA2-4FC2-9B41-5C20D62D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B528-93D4-4C96-A2D9-F121EC2A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22CA-79C0-4CD8-A3C2-AAE02B04C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2E4D-1A31-4A98-BB31-94BA7EC9DBD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675A-CB1A-4917-A038-976270F8B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372E0-0E52-4C8F-BB54-1EA19916C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F077-41E9-4305-B329-7E06972E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D9DF080-9CCD-5B4C-9D57-25E84868A85F}"/>
              </a:ext>
            </a:extLst>
          </p:cNvPr>
          <p:cNvSpPr/>
          <p:nvPr/>
        </p:nvSpPr>
        <p:spPr>
          <a:xfrm>
            <a:off x="0" y="0"/>
            <a:ext cx="12192000" cy="6832541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02690B-34F3-5C49-82E7-C14ADE9C4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-385" t="487" r="1" b="18993"/>
          <a:stretch/>
        </p:blipFill>
        <p:spPr>
          <a:xfrm>
            <a:off x="-185540" y="-57157"/>
            <a:ext cx="12285261" cy="69723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C8132-7A46-4C20-A9EF-6C1431AA3954}"/>
              </a:ext>
            </a:extLst>
          </p:cNvPr>
          <p:cNvSpPr txBox="1"/>
          <p:nvPr/>
        </p:nvSpPr>
        <p:spPr>
          <a:xfrm>
            <a:off x="911225" y="1225074"/>
            <a:ext cx="10369550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Syngia</a:t>
            </a:r>
            <a:r>
              <a:rPr lang="en-US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Research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7300B5-9DAF-46A8-A3D3-B2EAB8B9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288" y="-82827"/>
            <a:ext cx="3552159" cy="1672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4A26A-B86D-4F13-9D37-7DE4EC8287FD}"/>
              </a:ext>
            </a:extLst>
          </p:cNvPr>
          <p:cNvSpPr txBox="1"/>
          <p:nvPr/>
        </p:nvSpPr>
        <p:spPr>
          <a:xfrm>
            <a:off x="206435" y="1939170"/>
            <a:ext cx="11685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Developed under the Team8 venture capitalist company builder in Israel.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Acquired by Singaporean government-controlled Temasek for $250 million.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Still operating as an independent org.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Offering: Incident response, Forensics support, Advanced monitoring, Red Teaming and War games.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Offices in Israel, New York and Singapore.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No info on specific tools, clients or markets.</a:t>
            </a:r>
          </a:p>
        </p:txBody>
      </p:sp>
    </p:spTree>
    <p:extLst>
      <p:ext uri="{BB962C8B-B14F-4D97-AF65-F5344CB8AC3E}">
        <p14:creationId xmlns:p14="http://schemas.microsoft.com/office/powerpoint/2010/main" val="410304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88A466D028C408232D6F20105DDAB" ma:contentTypeVersion="11" ma:contentTypeDescription="Create a new document." ma:contentTypeScope="" ma:versionID="c5fb027f61e7285f09b73aa550198240">
  <xsd:schema xmlns:xsd="http://www.w3.org/2001/XMLSchema" xmlns:xs="http://www.w3.org/2001/XMLSchema" xmlns:p="http://schemas.microsoft.com/office/2006/metadata/properties" xmlns:ns3="802a1b6e-62d5-4429-b4e2-030d51cb573f" xmlns:ns4="02f54b05-6b75-41e1-bfb2-8cc000c39129" targetNamespace="http://schemas.microsoft.com/office/2006/metadata/properties" ma:root="true" ma:fieldsID="b33da867ddd5ddea08b65757180d523f" ns3:_="" ns4:_="">
    <xsd:import namespace="802a1b6e-62d5-4429-b4e2-030d51cb573f"/>
    <xsd:import namespace="02f54b05-6b75-41e1-bfb2-8cc000c3912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a1b6e-62d5-4429-b4e2-030d51cb57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54b05-6b75-41e1-bfb2-8cc000c39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6E0535-1345-4E94-9536-8CB0BE491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a1b6e-62d5-4429-b4e2-030d51cb573f"/>
    <ds:schemaRef ds:uri="02f54b05-6b75-41e1-bfb2-8cc000c39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66430A-714F-4011-99DA-1C2C627EC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FF288-7B09-4A0F-B66A-5FA4499BA2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chandler</dc:creator>
  <cp:lastModifiedBy>zachary chandler</cp:lastModifiedBy>
  <cp:revision>5</cp:revision>
  <dcterms:created xsi:type="dcterms:W3CDTF">2020-05-12T13:52:57Z</dcterms:created>
  <dcterms:modified xsi:type="dcterms:W3CDTF">2020-05-12T15:31:50Z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0x010100EE088A466D028C408232D6F20105DDAB</vt:lpwstr>
  </property>
</Properties>
</file>