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5AB9-6767-4BD6-B35E-7D868F0F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B6BE-98C2-4FF9-8C00-672E50279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F51E-ED2B-4F68-889B-F0A8EA1F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740A0-B4F7-48F3-B5EA-8566144F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38BB7-BB58-44A5-9EDE-3E2113E3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E9B8-9D1E-4ACC-AD36-95DA533E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3CA92-6F54-4B2C-9F24-6965CD2F0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F257-9AB5-47EF-BDCF-5D2D342A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341C-B5EE-4A05-9ECA-F98F1983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84CB-9C01-4FFB-9F88-A400BA1A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B9349-A669-4964-9D54-B3FD866AC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3CE82-BEC1-4D1E-BBA0-5EDF1B21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823E-0A25-485C-AA90-0175A228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36EA3-8849-4485-84E3-1E7ADB21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E8D5-E8E9-4C08-9645-15DCC8F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3A9D-C4D1-43B0-977A-8E25FF3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81F1-478C-4299-9CB5-CB1E5A47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9BC2-27CB-4087-9A10-9A5D9A3D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2C53D-3D2F-40C7-B0A6-035D57A6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3FAAA-3440-454B-9EF7-71A291AD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FB4A-56B8-4CDB-889E-12D2A105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F633C-8FE4-4A19-94ED-D8D5FA657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2D90A-5C6C-444A-891C-3E2861148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F32D-E2C4-4654-8FCB-DE0362AE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BBD1-9F84-482B-B0FA-F0AF53B6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64B9-AFB4-4F81-9A99-260F25D5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BADC-D017-46B5-9CAC-DE3CD96E2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41B07-2F8E-4C81-B4FB-73A8DCA6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5BA0E-75D3-48F9-AE76-A779C7D7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6F68F-F24E-4AE2-821E-CF63D162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07995-3352-4A3F-910A-4F495E49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052E-A73D-44F0-98BD-FCB0C45F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196BA-98A3-4704-84DF-E740B01D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16ABE-6389-447F-8319-440076CF0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BFCC6-3300-492B-BABA-EFA4C5936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497E7-5D15-47B0-8360-916BEAEB2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17A9E-F9E4-4808-A357-9081F88B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4957D-65A7-4C73-88CE-047650D5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7D242-F634-4835-9BA0-64EF6803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80A2-B8A8-43EE-A0F9-E2436272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D26B4-1F05-490A-975E-5AC000F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2D076-0D2F-48EC-BC60-4F15943F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11BEC-223D-4799-9FEA-661B8034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28566-84F5-4FF3-BC7A-5D29E694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4A10D-0799-4A0E-A920-8297F930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C3137-19D4-4BFE-9C97-CC584F61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1052-C0B9-4FD3-A3B0-08F87422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DCF2-BBFF-4ACE-A2D9-EC1F3327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23071-77D2-4551-99A9-3A3D74105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FF924-5F6B-4DA5-8BF7-5B4E78F5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EB390-161F-4073-B42C-2360E087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5AFA-1226-4B75-AEB1-FC38BDC6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A6B8-23A7-407E-9B53-56974D39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509AC-A0E1-4BD9-8EF5-2B70B56AB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3E7B8-C28B-406C-B7C3-C761E1A7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3A9BB-A917-4E2D-9156-4199EB9E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7894F-0011-4D94-AFCB-1F021FDD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4580B-EB68-4744-88CA-12FB6708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C9F31-90FB-4BCE-934A-6689543E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46353-7310-4FC9-A4DF-DA92CF7A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F4EB-B6F0-43BA-8F20-46D186F53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89BF-0A81-4966-85D5-B778C0DF635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908A-573E-408F-B6EE-A0BC9CA88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7FFC8-93E0-4003-A983-5730A673A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89A3-191B-4F36-B63F-F43A01F4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F6C0-23B1-4A9A-89BE-B7A640C70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DE8AC-9BF5-4EBE-8A95-D53769B4C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E46D6-8CA9-42B6-BDBF-46322008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24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342E6-5A61-4FF2-8B49-863B94E8E277}"/>
              </a:ext>
            </a:extLst>
          </p:cNvPr>
          <p:cNvSpPr/>
          <p:nvPr/>
        </p:nvSpPr>
        <p:spPr>
          <a:xfrm>
            <a:off x="1333500" y="1122363"/>
            <a:ext cx="9525000" cy="545782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53398-D44C-47DE-B6B0-8A413A48B2F3}"/>
              </a:ext>
            </a:extLst>
          </p:cNvPr>
          <p:cNvSpPr txBox="1"/>
          <p:nvPr/>
        </p:nvSpPr>
        <p:spPr>
          <a:xfrm>
            <a:off x="2086252" y="1600200"/>
            <a:ext cx="75637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During this course I got to write various kinds of pieces about compelling global issues and different perspective.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I got to view different dimensions of culture and draw connections between various global conversations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I investigated different kinds of text, articles, and books as well as contributing my opinion on meaningful topics.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The skills I learned will transpire into my career field as I will need the ability to see different topics form various perspectives.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Since I want to become an interpreter and translator, It was critical that I learned how to write on multicultural concepts that required a deep understanding of many cultures.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I also got to read pieces written by people from various parts of the world.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Many of these writings inspired me to be articulate, analytical and most importantly, myself.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04621A-FEAC-4FB4-976D-AC5E9A5234D8}"/>
              </a:ext>
            </a:extLst>
          </p:cNvPr>
          <p:cNvSpPr/>
          <p:nvPr/>
        </p:nvSpPr>
        <p:spPr>
          <a:xfrm>
            <a:off x="1617216" y="1353841"/>
            <a:ext cx="8957568" cy="499486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9A73C-440C-4121-89DB-0D026DD4DF29}"/>
              </a:ext>
            </a:extLst>
          </p:cNvPr>
          <p:cNvSpPr txBox="1"/>
          <p:nvPr/>
        </p:nvSpPr>
        <p:spPr>
          <a:xfrm>
            <a:off x="4355976" y="296435"/>
            <a:ext cx="3480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WCS 312W</a:t>
            </a:r>
          </a:p>
        </p:txBody>
      </p:sp>
    </p:spTree>
    <p:extLst>
      <p:ext uri="{BB962C8B-B14F-4D97-AF65-F5344CB8AC3E}">
        <p14:creationId xmlns:p14="http://schemas.microsoft.com/office/powerpoint/2010/main" val="20599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Diggs, Taylor J.</dc:creator>
  <cp:lastModifiedBy>Diggs, Taylor J.</cp:lastModifiedBy>
  <cp:revision>2</cp:revision>
  <dcterms:created xsi:type="dcterms:W3CDTF">2020-12-09T02:23:53Z</dcterms:created>
  <dcterms:modified xsi:type="dcterms:W3CDTF">2020-12-09T02:37:46Z</dcterms:modified>
</cp:coreProperties>
</file>