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6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40" d="100"/>
          <a:sy n="40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ms940147(v=winembedded.5)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5B02-4AEE-450C-A4CE-9B244C93B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system characteristics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24714-6BAA-494E-B09F-0B2272F53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Drequan WILSON</a:t>
            </a:r>
          </a:p>
        </p:txBody>
      </p:sp>
    </p:spTree>
    <p:extLst>
      <p:ext uri="{BB962C8B-B14F-4D97-AF65-F5344CB8AC3E}">
        <p14:creationId xmlns:p14="http://schemas.microsoft.com/office/powerpoint/2010/main" val="198268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BC1-659C-41F3-97FF-5D678B3B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79F9-BC05-4BCD-AC45-8D48828D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108993"/>
            <a:ext cx="11029615" cy="3678303"/>
          </a:xfrm>
        </p:spPr>
        <p:txBody>
          <a:bodyPr/>
          <a:lstStyle/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Magnetic storage systems data is stored magnetically on the storage medium, the data 0s ands are shown using different magnetic alignments. 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The storage device can change the alignment whenever, allowing data to be written to the medium, deleted or rewritten.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8033E-D6E9-4C92-92A4-3FBA5448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85" y="3553867"/>
            <a:ext cx="3677152" cy="31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2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4D6-7960-41DE-99AD-48F69154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Storage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6A8B-7A56-4ADC-B02E-6E416CA2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storage media uses lasers to store data.</a:t>
            </a:r>
          </a:p>
          <a:p>
            <a:r>
              <a:rPr lang="en-US" dirty="0"/>
              <a:t>On some optical storage media, lasers leave permanent marks to show 0s and 1s in the medium o the data can not be erased or rewritten. </a:t>
            </a:r>
          </a:p>
          <a:p>
            <a:r>
              <a:rPr lang="en-US" dirty="0"/>
              <a:t>A few of these are CDs, DVDs, and Blu-Ray disk.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3D409-C482-4F62-9F30-1DB7953C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05" y="4547937"/>
            <a:ext cx="3850105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D0D1-E174-44D7-8F7F-CDBB2688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B2C7-21B5-4474-8922-FA2C8478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Barnatt</a:t>
            </a:r>
            <a:r>
              <a:rPr lang="en-US" dirty="0"/>
              <a:t>, C. (</a:t>
            </a:r>
            <a:r>
              <a:rPr lang="en-US" dirty="0" err="1"/>
              <a:t>n.d.</a:t>
            </a:r>
            <a:r>
              <a:rPr lang="en-US" dirty="0"/>
              <a:t>). Computer Storage. Retrieved September 11, 2017, from http://www.explainingcomputers.com/storage.html</a:t>
            </a:r>
          </a:p>
          <a:p>
            <a:r>
              <a:rPr lang="en-US" dirty="0"/>
              <a:t>Hopper, G. M., &amp; Mandell, S. L. (1990). Understanding computers. St. Paul: West Pub. Co.</a:t>
            </a:r>
          </a:p>
          <a:p>
            <a:r>
              <a:rPr lang="en-US" dirty="0"/>
              <a:t>M. (2006, October 18). Volatile and Nonvolatile Storage Devices. Retrieved September 11, 2017, from </a:t>
            </a:r>
            <a:r>
              <a:rPr lang="en-US" dirty="0">
                <a:hlinkClick r:id="rId2"/>
              </a:rPr>
              <a:t>https://msdn.microsoft.com/en-us/library/ms940147(v=winembedded.5).aspx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B760-42C9-4CA5-9740-BBB10E87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DDBB-1722-4FE4-8C50-9650DE14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storage systems have specific characteristics, consisting of having both a storage medium and a storage device, how portable and volatile the system is, how data is accessed and represented, and the type of storage technology used.</a:t>
            </a:r>
          </a:p>
          <a:p>
            <a:r>
              <a:rPr lang="en-US" dirty="0"/>
              <a:t>Computer storage is measured in bytes, kilobytes, gigabytes and terabytes.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B56BA-03D6-4FDE-94CC-0948DAE4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290" y="4562537"/>
            <a:ext cx="3152775" cy="21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0A79-6CA0-4246-B192-037A301D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MEDIA AND 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2B2E-6246-4EC8-A46B-FD3C35355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There are two parts to storage system, which are the storage medium and the storage device.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 A storage medium is the hardware where data is actually stored; a storage medium is inserted into its corresponding storage device in order to be read from or written to.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Storage devices can be internal, external, or remote. Internal devices have the advantage of requiring no additional desk space and are usually faster that their external counterparts.</a:t>
            </a:r>
          </a:p>
          <a:p>
            <a:pPr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Storage devices can be internal, external, or remote. Internal devices have the advantage of requiring no additional desk space and are usually faster that their external counterparts.</a:t>
            </a:r>
          </a:p>
          <a:p>
            <a:r>
              <a:rPr lang="en-US" dirty="0"/>
              <a:t>External devices, however, can be easily transported from one location to another to. They can also be removed from the computer and stored in a secure area.</a:t>
            </a:r>
          </a:p>
        </p:txBody>
      </p:sp>
    </p:spTree>
    <p:extLst>
      <p:ext uri="{BB962C8B-B14F-4D97-AF65-F5344CB8AC3E}">
        <p14:creationId xmlns:p14="http://schemas.microsoft.com/office/powerpoint/2010/main" val="158910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C4BC-F558-4673-AFC4-6DC4B97D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media AND STORAGE DEVICES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9373C-388E-44EE-B9A2-B756803ED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036" y="3106388"/>
            <a:ext cx="4733648" cy="248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E57F0-F164-4594-9CF1-DE98EAE6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6" y="2471519"/>
            <a:ext cx="3511778" cy="37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CD3C-EBC4-4704-BE9E-C22892E1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Volatile and nonvolatile Storage Devices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313E-E734-48B1-9E30-83AED888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Volatile storage memory that can only be used when the computer or laptop is on.</a:t>
            </a:r>
          </a:p>
          <a:p>
            <a:r>
              <a:rPr lang="en-US" dirty="0"/>
              <a:t>The type of volatile storage memory is typically the RAM in the computer.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Nonvolatile storage is memory that remains on media even when the power to the computer or laptop is turned off.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A type of nonvolatile storage memory is a flash drive.</a:t>
            </a:r>
          </a:p>
          <a:p>
            <a:pPr lvl="0">
              <a:buClr>
                <a:srgbClr val="4590B8"/>
              </a:buClr>
            </a:pPr>
            <a:r>
              <a:rPr lang="en-US" dirty="0">
                <a:solidFill>
                  <a:srgbClr val="3D3D3D"/>
                </a:solidFill>
              </a:rPr>
              <a:t>Both are used for saving documents and anything that a person wants to save for the moment and come back to work on or look at later.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3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A039-48A6-40DC-A152-183B10A3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 and nonvolatile storage device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375EC1-5ABE-4653-9F32-E49234544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983830"/>
            <a:ext cx="4939234" cy="285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6062E5-1DB1-48B9-AF9C-58475473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18" y="2525269"/>
            <a:ext cx="5221290" cy="34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422A-F6CD-44F4-8CF4-B57CFDEE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042E-1B52-43C7-8EA0-431134DF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ways to access your requested data.</a:t>
            </a:r>
          </a:p>
          <a:p>
            <a:r>
              <a:rPr lang="en-US" dirty="0"/>
              <a:t>Random access is data that can be chosen at any location and any order</a:t>
            </a:r>
          </a:p>
          <a:p>
            <a:r>
              <a:rPr lang="en-US" dirty="0"/>
              <a:t>Another access is sequential access, which only can get its data from in order of how it was stored.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23955-E82C-4A49-8037-C8C26058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19" y="1875588"/>
            <a:ext cx="3216088" cy="214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67EB3-1C08-48C6-8412-2DAAF4F0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4" y="4475488"/>
            <a:ext cx="4765695" cy="23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0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B0B2-705B-499F-A4BF-43D2A1A7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D97A-3AA1-4ED5-9C23-CA0EAB7B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that is stored on a storage medium is called a file.</a:t>
            </a:r>
          </a:p>
          <a:p>
            <a:r>
              <a:rPr lang="en-US" dirty="0"/>
              <a:t>Documents are organized into specific folders.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F8688-FD77-47E7-AC3E-18F624D2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767" y="1812462"/>
            <a:ext cx="4609176" cy="4046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EE449-07DD-4449-B672-5F5BA39E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17" y="4484187"/>
            <a:ext cx="33337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9FFF-B39F-458C-B30A-EEE0A38E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STORAGE TECHNOLOGY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1994-6E46-4D10-8527-C57F8F0BA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ways that data is stored on storage media; magnetically or optically </a:t>
            </a:r>
          </a:p>
        </p:txBody>
      </p:sp>
    </p:spTree>
    <p:extLst>
      <p:ext uri="{BB962C8B-B14F-4D97-AF65-F5344CB8AC3E}">
        <p14:creationId xmlns:p14="http://schemas.microsoft.com/office/powerpoint/2010/main" val="41491901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3850</TotalTime>
  <Words>604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Storage system characteristics </vt:lpstr>
      <vt:lpstr>CHARACTERISTICS</vt:lpstr>
      <vt:lpstr>STORAGE MEDIA AND STORAGE DEVICES</vt:lpstr>
      <vt:lpstr>Storage media AND STORAGE DEVICES</vt:lpstr>
      <vt:lpstr>Volatile and nonvolatile Storage Devices</vt:lpstr>
      <vt:lpstr>Volatile and nonvolatile storage device </vt:lpstr>
      <vt:lpstr>ACCESS</vt:lpstr>
      <vt:lpstr>REPRESENTATION</vt:lpstr>
      <vt:lpstr>TYPES OF STORAGE TECHNOLOGY USED</vt:lpstr>
      <vt:lpstr>Magnetic storage system</vt:lpstr>
      <vt:lpstr>Optical Storage media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system characteristics </dc:title>
  <dc:creator>Wilson, Drequan L.</dc:creator>
  <cp:lastModifiedBy>Wilson, Drequan L.</cp:lastModifiedBy>
  <cp:revision>35</cp:revision>
  <dcterms:created xsi:type="dcterms:W3CDTF">2017-09-08T12:59:44Z</dcterms:created>
  <dcterms:modified xsi:type="dcterms:W3CDTF">2020-04-24T02:57:36Z</dcterms:modified>
</cp:coreProperties>
</file>