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4" r:id="rId5"/>
    <p:sldId id="259" r:id="rId6"/>
    <p:sldId id="265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68" d="100"/>
          <a:sy n="68" d="100"/>
        </p:scale>
        <p:origin x="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college+tuition&amp;biw=1920&amp;bih=935&amp;source=lnms&amp;tbm=isch&amp;sa=X&amp;ved=0ahUKEwjLh_HJlM_QAhVM2xoKHTxeC2QQ_AUIBygC#tbm=isch&amp;q=education&amp;imgrc=C4KX3ykpZNLQpM%3A" TargetMode="External"/><Relationship Id="rId2" Type="http://schemas.openxmlformats.org/officeDocument/2006/relationships/hyperlink" Target="https://trends.collegeboard.org/sites/default/files/2016-trends-college-pricing-web_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q=college+tuition&amp;biw=1920&amp;bih=935&amp;source=lnms&amp;tbm=isch&amp;sa=X&amp;ved=0ahUKEwjLh_HJlM_QAhVM2xoKHTxeC2QQ_AUIBygC#tbm=isch&amp;q=education&amp;imgrc=ByTvT_XD0NHMeM%3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Free Education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Drequan </a:t>
            </a:r>
            <a:r>
              <a:rPr lang="en-US" dirty="0" err="1"/>
              <a:t>wilson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junior and senior year of high school, the cost of college becomes the main discussion.</a:t>
            </a:r>
          </a:p>
          <a:p>
            <a:r>
              <a:rPr lang="en-US" dirty="0"/>
              <a:t>Parents and future college students begin to wonder about how they are going to pay for there Childs education.</a:t>
            </a:r>
          </a:p>
          <a:p>
            <a:endParaRPr lang="en-US" dirty="0"/>
          </a:p>
        </p:txBody>
      </p:sp>
      <p:pic>
        <p:nvPicPr>
          <p:cNvPr id="5" name="Picture 4" descr="A picture containing young, table, man, boy&#10;&#10;Description automatically generated">
            <a:extLst>
              <a:ext uri="{FF2B5EF4-FFF2-40B4-BE49-F238E27FC236}">
                <a16:creationId xmlns:a16="http://schemas.microsoft.com/office/drawing/2014/main" id="{E92B3A77-D1F9-4A3B-A85C-197AAA7F5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443" y="3731539"/>
            <a:ext cx="3871429" cy="267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21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to increased inflation in college tuition, teens may face the process of applying for scholarships, grants, and unfortunately student loans, so that the desire for free education increases.</a:t>
            </a:r>
          </a:p>
        </p:txBody>
      </p:sp>
    </p:spTree>
    <p:extLst>
      <p:ext uri="{BB962C8B-B14F-4D97-AF65-F5344CB8AC3E}">
        <p14:creationId xmlns:p14="http://schemas.microsoft.com/office/powerpoint/2010/main" val="2629613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285" t="61602" r="32308" b="15039"/>
          <a:stretch/>
        </p:blipFill>
        <p:spPr>
          <a:xfrm>
            <a:off x="-1" y="2034540"/>
            <a:ext cx="10055663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6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Allowing college application cost to be equal.</a:t>
            </a:r>
          </a:p>
          <a:p>
            <a:r>
              <a:rPr lang="en-US" dirty="0"/>
              <a:t>College cost is high due to bills that have to be paid like light, water, and heat.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530AAD-27AA-430B-BA46-9125D3846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645" y="3910818"/>
            <a:ext cx="2267949" cy="294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80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College Cost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585" y="2091690"/>
            <a:ext cx="4750557" cy="3332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940" y="1676400"/>
            <a:ext cx="57150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09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college would allow families to save money.</a:t>
            </a:r>
          </a:p>
          <a:p>
            <a:r>
              <a:rPr lang="en-US" dirty="0"/>
              <a:t> It would allow more students the opportunity to attend college.</a:t>
            </a:r>
          </a:p>
          <a:p>
            <a:r>
              <a:rPr lang="en-US" dirty="0"/>
              <a:t>Students wouldn’t have to worry about getting a job to pay for there education.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008" y="4518466"/>
            <a:ext cx="3067974" cy="173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29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 leads to important things in life, like becoming a valuable person to a company or to a country.</a:t>
            </a:r>
          </a:p>
          <a:p>
            <a:r>
              <a:rPr lang="en-US" dirty="0"/>
              <a:t>The world thrives on education and wants college graduates rather than high school graduates.</a:t>
            </a:r>
          </a:p>
          <a:p>
            <a:r>
              <a:rPr lang="en-US" dirty="0"/>
              <a:t>College graduates get paid more than high school graduates.</a:t>
            </a:r>
          </a:p>
          <a:p>
            <a:r>
              <a:rPr lang="en-US" dirty="0"/>
              <a:t>It leads to a higher chance of becoming employed.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220" y="4741069"/>
            <a:ext cx="2419350" cy="211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79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https://trends.collegeboard.org/sites/default/files/2016-trends-college-pricing-web_0.pdf</a:t>
            </a:r>
            <a:endParaRPr lang="en-US" dirty="0"/>
          </a:p>
          <a:p>
            <a:r>
              <a:rPr lang="en-US" dirty="0">
                <a:hlinkClick r:id="rId3"/>
              </a:rPr>
              <a:t>https://www.google.com/search?q=college+tuition&amp;biw=1920&amp;bih=935&amp;source=lnms&amp;tbm=isch&amp;sa=X&amp;ved=0ahUKEwjLh_HJlM_QAhVM2xoKHTxeC2QQ_AUIBygC#tbm=isch&amp;q=education&amp;imgrc=C4KX3ykpZNLQpM%3A</a:t>
            </a:r>
            <a:endParaRPr lang="en-US" dirty="0"/>
          </a:p>
          <a:p>
            <a:r>
              <a:rPr lang="en-US" dirty="0">
                <a:hlinkClick r:id="rId4"/>
              </a:rPr>
              <a:t>https://www.google.com/search?q=college+tuition&amp;biw=1920&amp;bih=935&amp;source=lnms&amp;tbm=isch&amp;sa=X&amp;ved=0ahUKEwjLh_HJlM_QAhVM2xoKHTxeC2QQ_AUIBygC#tbm=isch&amp;q=education&amp;imgrc=ByTvT_XD0NHMeM%3A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740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1430</TotalTime>
  <Words>347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 Boardroom</vt:lpstr>
      <vt:lpstr>Free Education</vt:lpstr>
      <vt:lpstr>Intro</vt:lpstr>
      <vt:lpstr>Thesis</vt:lpstr>
      <vt:lpstr>Research</vt:lpstr>
      <vt:lpstr>College Cost</vt:lpstr>
      <vt:lpstr> College Cost</vt:lpstr>
      <vt:lpstr>Free College</vt:lpstr>
      <vt:lpstr>Education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Education</dc:title>
  <dc:creator>Wilson, Drequan L.</dc:creator>
  <cp:lastModifiedBy>Wilson, Drequan L.</cp:lastModifiedBy>
  <cp:revision>13</cp:revision>
  <dcterms:created xsi:type="dcterms:W3CDTF">2016-11-29T15:19:11Z</dcterms:created>
  <dcterms:modified xsi:type="dcterms:W3CDTF">2020-04-26T23:59:57Z</dcterms:modified>
</cp:coreProperties>
</file>