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Amatic SC"/>
      <p:regular r:id="rId9"/>
      <p:bold r:id="rId10"/>
    </p:embeddedFont>
    <p:embeddedFont>
      <p:font typeface="Source Code Pro"/>
      <p:regular r:id="rId11"/>
      <p:bold r:id="rId12"/>
      <p:italic r:id="rId13"/>
      <p:boldItalic r:id="rId14"/>
    </p:embeddedFont>
    <p:embeddedFont>
      <p:font typeface="Source Sans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ourceCodePro-regular.fntdata"/><Relationship Id="rId10" Type="http://schemas.openxmlformats.org/officeDocument/2006/relationships/font" Target="fonts/AmaticSC-bold.fntdata"/><Relationship Id="rId13" Type="http://schemas.openxmlformats.org/officeDocument/2006/relationships/font" Target="fonts/SourceCodePro-italic.fntdata"/><Relationship Id="rId12" Type="http://schemas.openxmlformats.org/officeDocument/2006/relationships/font" Target="fonts/SourceCode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maticSC-regular.fntdata"/><Relationship Id="rId15" Type="http://schemas.openxmlformats.org/officeDocument/2006/relationships/font" Target="fonts/SourceSansPro-regular.fntdata"/><Relationship Id="rId14" Type="http://schemas.openxmlformats.org/officeDocument/2006/relationships/font" Target="fonts/SourceCodePro-boldItalic.fntdata"/><Relationship Id="rId17" Type="http://schemas.openxmlformats.org/officeDocument/2006/relationships/font" Target="fonts/SourceSansPro-italic.fntdata"/><Relationship Id="rId16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ourceSans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db91bc506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db91bc506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8db91bc506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8db91bc50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544325" y="0"/>
            <a:ext cx="7726500" cy="14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60">
                <a:solidFill>
                  <a:srgbClr val="637052"/>
                </a:solidFill>
              </a:rPr>
              <a:t>Evitar la faringitis estreptocócica!</a:t>
            </a:r>
            <a:endParaRPr sz="3759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951" y="1046538"/>
            <a:ext cx="2919048" cy="21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675" y="3370775"/>
            <a:ext cx="2489324" cy="165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99225"/>
            <a:ext cx="3018127" cy="201872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612250" y="1311350"/>
            <a:ext cx="2612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¡lavarse las manos! ¡Bacteria vive en las manos y puedes enferma!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492249" y="2875238"/>
            <a:ext cx="2852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¡La faringitis estreptocócica es una enfermedad en la garganta compartir bebidas es cómo la personas enfermas!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84850" y="3684700"/>
            <a:ext cx="276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Cúbrase</a:t>
            </a: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 la nariz y la boca!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Sintomas 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875" y="1287025"/>
            <a:ext cx="2905425" cy="18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5952225" y="3376625"/>
            <a:ext cx="276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¡D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olor de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 garganta!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93849"/>
            <a:ext cx="2313199" cy="23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59200" y="3515225"/>
            <a:ext cx="22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¡El Fibre!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4663" y="1590313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3342338" y="3829975"/>
            <a:ext cx="186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¡Rojez de garganta!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ratar la  faringitis estreptocócica!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899" y="1228687"/>
            <a:ext cx="3147699" cy="20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791900" y="3328325"/>
            <a:ext cx="30897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¡use los antibióticos! ¡La faringitis estreptocócica es un bacterial infección y antibióticos relevar dolor en de garganta!</a:t>
            </a:r>
            <a:r>
              <a:rPr lang="en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324" y="1228675"/>
            <a:ext cx="2823615" cy="18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351975" y="3168000"/>
            <a:ext cx="29823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¡Quédese en su casa!¡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Descansa ayuda con la recuperación!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4950" y="1228675"/>
            <a:ext cx="2536950" cy="18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3401275" y="3117825"/>
            <a:ext cx="2260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¡Bebe té calentar 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alivia el dolor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 en de garganta!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