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6" r:id="rId5"/>
    <p:sldId id="257" r:id="rId6"/>
    <p:sldId id="289" r:id="rId7"/>
    <p:sldId id="290" r:id="rId8"/>
    <p:sldId id="2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50" autoAdjust="0"/>
    <p:restoredTop sz="95431" autoAdjust="0"/>
  </p:normalViewPr>
  <p:slideViewPr>
    <p:cSldViewPr snapToGrid="0">
      <p:cViewPr>
        <p:scale>
          <a:sx n="63" d="100"/>
          <a:sy n="63" d="100"/>
        </p:scale>
        <p:origin x="80" y="904"/>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396401-F45F-4A64-AC0E-B7C31149AB1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8C2D62A-1CD5-424E-BF82-FBCBE4494F85}">
      <dgm:prSet/>
      <dgm:spPr/>
      <dgm:t>
        <a:bodyPr/>
        <a:lstStyle/>
        <a:p>
          <a:r>
            <a:rPr lang="en-US"/>
            <a:t>Micheal was awarded the Region 3 Mark of Excellence Award (Sports writing) which was issued by the Society of Professional Journalists.</a:t>
          </a:r>
        </a:p>
      </dgm:t>
    </dgm:pt>
    <dgm:pt modelId="{34815D2E-2A2D-41B1-A793-843E19B582AF}" type="parTrans" cxnId="{4FFE30F2-6378-4572-B40D-6AFFDE17C65F}">
      <dgm:prSet/>
      <dgm:spPr/>
      <dgm:t>
        <a:bodyPr/>
        <a:lstStyle/>
        <a:p>
          <a:endParaRPr lang="en-US"/>
        </a:p>
      </dgm:t>
    </dgm:pt>
    <dgm:pt modelId="{AD39A2C5-A081-4D81-9971-122A25F3C1D9}" type="sibTrans" cxnId="{4FFE30F2-6378-4572-B40D-6AFFDE17C65F}">
      <dgm:prSet/>
      <dgm:spPr/>
      <dgm:t>
        <a:bodyPr/>
        <a:lstStyle/>
        <a:p>
          <a:endParaRPr lang="en-US"/>
        </a:p>
      </dgm:t>
    </dgm:pt>
    <dgm:pt modelId="{37486228-86E9-4ED2-915C-74BB3E718FAD}">
      <dgm:prSet/>
      <dgm:spPr/>
      <dgm:t>
        <a:bodyPr/>
        <a:lstStyle/>
        <a:p>
          <a:r>
            <a:rPr lang="en-US"/>
            <a:t>He also won the First Place Sports Story from the South Carolina Press Association.</a:t>
          </a:r>
        </a:p>
      </dgm:t>
    </dgm:pt>
    <dgm:pt modelId="{90610F4E-E558-4129-A145-04596EECFAF4}" type="parTrans" cxnId="{18B8DB93-729E-406A-9B0D-72BB20F8B2DE}">
      <dgm:prSet/>
      <dgm:spPr/>
      <dgm:t>
        <a:bodyPr/>
        <a:lstStyle/>
        <a:p>
          <a:endParaRPr lang="en-US"/>
        </a:p>
      </dgm:t>
    </dgm:pt>
    <dgm:pt modelId="{C2692B2E-A4B2-4F8E-9948-94881BA6BCD0}" type="sibTrans" cxnId="{18B8DB93-729E-406A-9B0D-72BB20F8B2DE}">
      <dgm:prSet/>
      <dgm:spPr/>
      <dgm:t>
        <a:bodyPr/>
        <a:lstStyle/>
        <a:p>
          <a:endParaRPr lang="en-US"/>
        </a:p>
      </dgm:t>
    </dgm:pt>
    <dgm:pt modelId="{5C97725B-B911-4065-BEC6-7498C19A1E43}">
      <dgm:prSet/>
      <dgm:spPr/>
      <dgm:t>
        <a:bodyPr/>
        <a:lstStyle/>
        <a:p>
          <a:r>
            <a:rPr lang="en-US"/>
            <a:t>He was awarded Second and Third Place in Sports Stories throughout his time at the University. </a:t>
          </a:r>
        </a:p>
      </dgm:t>
    </dgm:pt>
    <dgm:pt modelId="{664B05BB-84C0-43B8-89FE-F47F05AB23FE}" type="parTrans" cxnId="{D944F4AA-38A0-46C0-B01C-EBE71E1F6F2C}">
      <dgm:prSet/>
      <dgm:spPr/>
      <dgm:t>
        <a:bodyPr/>
        <a:lstStyle/>
        <a:p>
          <a:endParaRPr lang="en-US"/>
        </a:p>
      </dgm:t>
    </dgm:pt>
    <dgm:pt modelId="{A68BB607-4BA8-4273-A045-09C76565E357}" type="sibTrans" cxnId="{D944F4AA-38A0-46C0-B01C-EBE71E1F6F2C}">
      <dgm:prSet/>
      <dgm:spPr/>
      <dgm:t>
        <a:bodyPr/>
        <a:lstStyle/>
        <a:p>
          <a:endParaRPr lang="en-US"/>
        </a:p>
      </dgm:t>
    </dgm:pt>
    <dgm:pt modelId="{3C012876-BD24-4E0D-8D08-403D7789302A}" type="pres">
      <dgm:prSet presAssocID="{25396401-F45F-4A64-AC0E-B7C31149AB15}" presName="root" presStyleCnt="0">
        <dgm:presLayoutVars>
          <dgm:dir/>
          <dgm:resizeHandles val="exact"/>
        </dgm:presLayoutVars>
      </dgm:prSet>
      <dgm:spPr/>
    </dgm:pt>
    <dgm:pt modelId="{E76E40FD-2E55-407E-829E-7F377974BB99}" type="pres">
      <dgm:prSet presAssocID="{08C2D62A-1CD5-424E-BF82-FBCBE4494F85}" presName="compNode" presStyleCnt="0"/>
      <dgm:spPr/>
    </dgm:pt>
    <dgm:pt modelId="{027EAA49-02B3-49E5-9916-9EEE0DC60CFA}" type="pres">
      <dgm:prSet presAssocID="{08C2D62A-1CD5-424E-BF82-FBCBE4494F85}" presName="bgRect" presStyleLbl="bgShp" presStyleIdx="0" presStyleCnt="3"/>
      <dgm:spPr/>
    </dgm:pt>
    <dgm:pt modelId="{E294DEEF-CC89-4EC3-A465-2E2CFD7CADDD}" type="pres">
      <dgm:prSet presAssocID="{08C2D62A-1CD5-424E-BF82-FBCBE4494F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wspaper"/>
        </a:ext>
      </dgm:extLst>
    </dgm:pt>
    <dgm:pt modelId="{60BAAE28-3FD8-4CE8-A1D3-E211FBF14F16}" type="pres">
      <dgm:prSet presAssocID="{08C2D62A-1CD5-424E-BF82-FBCBE4494F85}" presName="spaceRect" presStyleCnt="0"/>
      <dgm:spPr/>
    </dgm:pt>
    <dgm:pt modelId="{4B4B0852-1BB5-40EC-A69B-2E4FF8ECF233}" type="pres">
      <dgm:prSet presAssocID="{08C2D62A-1CD5-424E-BF82-FBCBE4494F85}" presName="parTx" presStyleLbl="revTx" presStyleIdx="0" presStyleCnt="3">
        <dgm:presLayoutVars>
          <dgm:chMax val="0"/>
          <dgm:chPref val="0"/>
        </dgm:presLayoutVars>
      </dgm:prSet>
      <dgm:spPr/>
    </dgm:pt>
    <dgm:pt modelId="{81E2C84C-8BE6-4B1C-B3AF-2D32E2C3F835}" type="pres">
      <dgm:prSet presAssocID="{AD39A2C5-A081-4D81-9971-122A25F3C1D9}" presName="sibTrans" presStyleCnt="0"/>
      <dgm:spPr/>
    </dgm:pt>
    <dgm:pt modelId="{07F839CD-79E1-4DE8-A260-1C1DB97750B2}" type="pres">
      <dgm:prSet presAssocID="{37486228-86E9-4ED2-915C-74BB3E718FAD}" presName="compNode" presStyleCnt="0"/>
      <dgm:spPr/>
    </dgm:pt>
    <dgm:pt modelId="{5BCBEB9F-399E-427D-9B8D-7EA9C6D088C6}" type="pres">
      <dgm:prSet presAssocID="{37486228-86E9-4ED2-915C-74BB3E718FAD}" presName="bgRect" presStyleLbl="bgShp" presStyleIdx="1" presStyleCnt="3"/>
      <dgm:spPr/>
    </dgm:pt>
    <dgm:pt modelId="{61923AD9-43D4-463C-9BA5-59A6FDE3F67C}" type="pres">
      <dgm:prSet presAssocID="{37486228-86E9-4ED2-915C-74BB3E718FA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ophy"/>
        </a:ext>
      </dgm:extLst>
    </dgm:pt>
    <dgm:pt modelId="{98B0ED57-91AC-44BD-8E51-1CA12438C946}" type="pres">
      <dgm:prSet presAssocID="{37486228-86E9-4ED2-915C-74BB3E718FAD}" presName="spaceRect" presStyleCnt="0"/>
      <dgm:spPr/>
    </dgm:pt>
    <dgm:pt modelId="{3913B729-F020-4849-BDE6-1FD6DE354869}" type="pres">
      <dgm:prSet presAssocID="{37486228-86E9-4ED2-915C-74BB3E718FAD}" presName="parTx" presStyleLbl="revTx" presStyleIdx="1" presStyleCnt="3">
        <dgm:presLayoutVars>
          <dgm:chMax val="0"/>
          <dgm:chPref val="0"/>
        </dgm:presLayoutVars>
      </dgm:prSet>
      <dgm:spPr/>
    </dgm:pt>
    <dgm:pt modelId="{25A0ECDC-F99A-4D9D-A65D-A9907AB68FA7}" type="pres">
      <dgm:prSet presAssocID="{C2692B2E-A4B2-4F8E-9948-94881BA6BCD0}" presName="sibTrans" presStyleCnt="0"/>
      <dgm:spPr/>
    </dgm:pt>
    <dgm:pt modelId="{38152E6C-5E98-46D2-942A-30B738D62FD9}" type="pres">
      <dgm:prSet presAssocID="{5C97725B-B911-4065-BEC6-7498C19A1E43}" presName="compNode" presStyleCnt="0"/>
      <dgm:spPr/>
    </dgm:pt>
    <dgm:pt modelId="{5A26E0E5-E13C-4437-BB01-9C0726C8C4CA}" type="pres">
      <dgm:prSet presAssocID="{5C97725B-B911-4065-BEC6-7498C19A1E43}" presName="bgRect" presStyleLbl="bgShp" presStyleIdx="2" presStyleCnt="3"/>
      <dgm:spPr/>
    </dgm:pt>
    <dgm:pt modelId="{4649DD41-7884-4F04-9EFD-498973F0C7BA}" type="pres">
      <dgm:prSet presAssocID="{5C97725B-B911-4065-BEC6-7498C19A1E4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ricket bat and ball"/>
        </a:ext>
      </dgm:extLst>
    </dgm:pt>
    <dgm:pt modelId="{7AC2F3A1-850D-47A0-8824-33A40DFB40E1}" type="pres">
      <dgm:prSet presAssocID="{5C97725B-B911-4065-BEC6-7498C19A1E43}" presName="spaceRect" presStyleCnt="0"/>
      <dgm:spPr/>
    </dgm:pt>
    <dgm:pt modelId="{64C1B9D7-0C1D-4CA5-B7CF-F9BF09C774CC}" type="pres">
      <dgm:prSet presAssocID="{5C97725B-B911-4065-BEC6-7498C19A1E43}" presName="parTx" presStyleLbl="revTx" presStyleIdx="2" presStyleCnt="3">
        <dgm:presLayoutVars>
          <dgm:chMax val="0"/>
          <dgm:chPref val="0"/>
        </dgm:presLayoutVars>
      </dgm:prSet>
      <dgm:spPr/>
    </dgm:pt>
  </dgm:ptLst>
  <dgm:cxnLst>
    <dgm:cxn modelId="{BDEF6A19-06E4-4C43-8019-E60C7E4DDFA4}" type="presOf" srcId="{5C97725B-B911-4065-BEC6-7498C19A1E43}" destId="{64C1B9D7-0C1D-4CA5-B7CF-F9BF09C774CC}" srcOrd="0" destOrd="0" presId="urn:microsoft.com/office/officeart/2018/2/layout/IconVerticalSolidList"/>
    <dgm:cxn modelId="{0E8FBF1C-9A0A-4781-9B08-B7962E1CBCAD}" type="presOf" srcId="{25396401-F45F-4A64-AC0E-B7C31149AB15}" destId="{3C012876-BD24-4E0D-8D08-403D7789302A}" srcOrd="0" destOrd="0" presId="urn:microsoft.com/office/officeart/2018/2/layout/IconVerticalSolidList"/>
    <dgm:cxn modelId="{18B8DB93-729E-406A-9B0D-72BB20F8B2DE}" srcId="{25396401-F45F-4A64-AC0E-B7C31149AB15}" destId="{37486228-86E9-4ED2-915C-74BB3E718FAD}" srcOrd="1" destOrd="0" parTransId="{90610F4E-E558-4129-A145-04596EECFAF4}" sibTransId="{C2692B2E-A4B2-4F8E-9948-94881BA6BCD0}"/>
    <dgm:cxn modelId="{A3A20BA5-6347-4E78-8208-E48A281E60F5}" type="presOf" srcId="{08C2D62A-1CD5-424E-BF82-FBCBE4494F85}" destId="{4B4B0852-1BB5-40EC-A69B-2E4FF8ECF233}" srcOrd="0" destOrd="0" presId="urn:microsoft.com/office/officeart/2018/2/layout/IconVerticalSolidList"/>
    <dgm:cxn modelId="{D944F4AA-38A0-46C0-B01C-EBE71E1F6F2C}" srcId="{25396401-F45F-4A64-AC0E-B7C31149AB15}" destId="{5C97725B-B911-4065-BEC6-7498C19A1E43}" srcOrd="2" destOrd="0" parTransId="{664B05BB-84C0-43B8-89FE-F47F05AB23FE}" sibTransId="{A68BB607-4BA8-4273-A045-09C76565E357}"/>
    <dgm:cxn modelId="{1705FBBD-41AC-4239-A72F-913A063AA8D2}" type="presOf" srcId="{37486228-86E9-4ED2-915C-74BB3E718FAD}" destId="{3913B729-F020-4849-BDE6-1FD6DE354869}" srcOrd="0" destOrd="0" presId="urn:microsoft.com/office/officeart/2018/2/layout/IconVerticalSolidList"/>
    <dgm:cxn modelId="{4FFE30F2-6378-4572-B40D-6AFFDE17C65F}" srcId="{25396401-F45F-4A64-AC0E-B7C31149AB15}" destId="{08C2D62A-1CD5-424E-BF82-FBCBE4494F85}" srcOrd="0" destOrd="0" parTransId="{34815D2E-2A2D-41B1-A793-843E19B582AF}" sibTransId="{AD39A2C5-A081-4D81-9971-122A25F3C1D9}"/>
    <dgm:cxn modelId="{5E33E26D-7F95-4496-894F-2587495D1DEE}" type="presParOf" srcId="{3C012876-BD24-4E0D-8D08-403D7789302A}" destId="{E76E40FD-2E55-407E-829E-7F377974BB99}" srcOrd="0" destOrd="0" presId="urn:microsoft.com/office/officeart/2018/2/layout/IconVerticalSolidList"/>
    <dgm:cxn modelId="{A7DC2933-14AD-46A4-ABCC-82641002B57F}" type="presParOf" srcId="{E76E40FD-2E55-407E-829E-7F377974BB99}" destId="{027EAA49-02B3-49E5-9916-9EEE0DC60CFA}" srcOrd="0" destOrd="0" presId="urn:microsoft.com/office/officeart/2018/2/layout/IconVerticalSolidList"/>
    <dgm:cxn modelId="{44BEC6CA-1EE1-4AB9-BFF3-A490516755A8}" type="presParOf" srcId="{E76E40FD-2E55-407E-829E-7F377974BB99}" destId="{E294DEEF-CC89-4EC3-A465-2E2CFD7CADDD}" srcOrd="1" destOrd="0" presId="urn:microsoft.com/office/officeart/2018/2/layout/IconVerticalSolidList"/>
    <dgm:cxn modelId="{46501E4A-D907-41F3-88C5-B27D06D898EC}" type="presParOf" srcId="{E76E40FD-2E55-407E-829E-7F377974BB99}" destId="{60BAAE28-3FD8-4CE8-A1D3-E211FBF14F16}" srcOrd="2" destOrd="0" presId="urn:microsoft.com/office/officeart/2018/2/layout/IconVerticalSolidList"/>
    <dgm:cxn modelId="{B164FBEC-F98E-42E5-AD89-F8F6A0A07385}" type="presParOf" srcId="{E76E40FD-2E55-407E-829E-7F377974BB99}" destId="{4B4B0852-1BB5-40EC-A69B-2E4FF8ECF233}" srcOrd="3" destOrd="0" presId="urn:microsoft.com/office/officeart/2018/2/layout/IconVerticalSolidList"/>
    <dgm:cxn modelId="{0AA66625-6B3F-4F76-A3E6-F235B63E98E7}" type="presParOf" srcId="{3C012876-BD24-4E0D-8D08-403D7789302A}" destId="{81E2C84C-8BE6-4B1C-B3AF-2D32E2C3F835}" srcOrd="1" destOrd="0" presId="urn:microsoft.com/office/officeart/2018/2/layout/IconVerticalSolidList"/>
    <dgm:cxn modelId="{C7EE809E-0E8D-443D-AB6F-7F3F5854D2DE}" type="presParOf" srcId="{3C012876-BD24-4E0D-8D08-403D7789302A}" destId="{07F839CD-79E1-4DE8-A260-1C1DB97750B2}" srcOrd="2" destOrd="0" presId="urn:microsoft.com/office/officeart/2018/2/layout/IconVerticalSolidList"/>
    <dgm:cxn modelId="{AF1FC631-22CD-408B-A1AD-40015B903C75}" type="presParOf" srcId="{07F839CD-79E1-4DE8-A260-1C1DB97750B2}" destId="{5BCBEB9F-399E-427D-9B8D-7EA9C6D088C6}" srcOrd="0" destOrd="0" presId="urn:microsoft.com/office/officeart/2018/2/layout/IconVerticalSolidList"/>
    <dgm:cxn modelId="{3C36C460-BFD0-4AE9-8393-6172E005AD8A}" type="presParOf" srcId="{07F839CD-79E1-4DE8-A260-1C1DB97750B2}" destId="{61923AD9-43D4-463C-9BA5-59A6FDE3F67C}" srcOrd="1" destOrd="0" presId="urn:microsoft.com/office/officeart/2018/2/layout/IconVerticalSolidList"/>
    <dgm:cxn modelId="{DBFAC926-2D09-42C8-B2D1-842B5FB5CA7E}" type="presParOf" srcId="{07F839CD-79E1-4DE8-A260-1C1DB97750B2}" destId="{98B0ED57-91AC-44BD-8E51-1CA12438C946}" srcOrd="2" destOrd="0" presId="urn:microsoft.com/office/officeart/2018/2/layout/IconVerticalSolidList"/>
    <dgm:cxn modelId="{CFDB8F12-B7B5-405D-85C8-4483E1AF6209}" type="presParOf" srcId="{07F839CD-79E1-4DE8-A260-1C1DB97750B2}" destId="{3913B729-F020-4849-BDE6-1FD6DE354869}" srcOrd="3" destOrd="0" presId="urn:microsoft.com/office/officeart/2018/2/layout/IconVerticalSolidList"/>
    <dgm:cxn modelId="{03D04ACE-111E-401B-BDCA-48AD073CB43B}" type="presParOf" srcId="{3C012876-BD24-4E0D-8D08-403D7789302A}" destId="{25A0ECDC-F99A-4D9D-A65D-A9907AB68FA7}" srcOrd="3" destOrd="0" presId="urn:microsoft.com/office/officeart/2018/2/layout/IconVerticalSolidList"/>
    <dgm:cxn modelId="{2E44B407-1884-4760-AF8A-3DA1A13A1424}" type="presParOf" srcId="{3C012876-BD24-4E0D-8D08-403D7789302A}" destId="{38152E6C-5E98-46D2-942A-30B738D62FD9}" srcOrd="4" destOrd="0" presId="urn:microsoft.com/office/officeart/2018/2/layout/IconVerticalSolidList"/>
    <dgm:cxn modelId="{4C2F32F1-0407-4F5C-BEB3-6DF0AA5F13A5}" type="presParOf" srcId="{38152E6C-5E98-46D2-942A-30B738D62FD9}" destId="{5A26E0E5-E13C-4437-BB01-9C0726C8C4CA}" srcOrd="0" destOrd="0" presId="urn:microsoft.com/office/officeart/2018/2/layout/IconVerticalSolidList"/>
    <dgm:cxn modelId="{AADECC3F-D732-47CA-9F94-D7DD00E87823}" type="presParOf" srcId="{38152E6C-5E98-46D2-942A-30B738D62FD9}" destId="{4649DD41-7884-4F04-9EFD-498973F0C7BA}" srcOrd="1" destOrd="0" presId="urn:microsoft.com/office/officeart/2018/2/layout/IconVerticalSolidList"/>
    <dgm:cxn modelId="{84B56342-C5BA-46EE-8338-F99DAA784F62}" type="presParOf" srcId="{38152E6C-5E98-46D2-942A-30B738D62FD9}" destId="{7AC2F3A1-850D-47A0-8824-33A40DFB40E1}" srcOrd="2" destOrd="0" presId="urn:microsoft.com/office/officeart/2018/2/layout/IconVerticalSolidList"/>
    <dgm:cxn modelId="{4C442C56-3D82-4F18-ACFA-80FD16426D55}" type="presParOf" srcId="{38152E6C-5E98-46D2-942A-30B738D62FD9}" destId="{64C1B9D7-0C1D-4CA5-B7CF-F9BF09C774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EAA49-02B3-49E5-9916-9EEE0DC60CFA}">
      <dsp:nvSpPr>
        <dsp:cNvPr id="0" name=""/>
        <dsp:cNvSpPr/>
      </dsp:nvSpPr>
      <dsp:spPr>
        <a:xfrm>
          <a:off x="0" y="419"/>
          <a:ext cx="9780587" cy="98174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94DEEF-CC89-4EC3-A465-2E2CFD7CADDD}">
      <dsp:nvSpPr>
        <dsp:cNvPr id="0" name=""/>
        <dsp:cNvSpPr/>
      </dsp:nvSpPr>
      <dsp:spPr>
        <a:xfrm>
          <a:off x="296976" y="221311"/>
          <a:ext cx="539958" cy="5399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4B0852-1BB5-40EC-A69B-2E4FF8ECF233}">
      <dsp:nvSpPr>
        <dsp:cNvPr id="0" name=""/>
        <dsp:cNvSpPr/>
      </dsp:nvSpPr>
      <dsp:spPr>
        <a:xfrm>
          <a:off x="1133911" y="419"/>
          <a:ext cx="8646675" cy="98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01" tIns="103901" rIns="103901" bIns="103901" numCol="1" spcCol="1270" anchor="ctr" anchorCtr="0">
          <a:noAutofit/>
        </a:bodyPr>
        <a:lstStyle/>
        <a:p>
          <a:pPr marL="0" lvl="0" indent="0" algn="l" defTabSz="977900">
            <a:lnSpc>
              <a:spcPct val="90000"/>
            </a:lnSpc>
            <a:spcBef>
              <a:spcPct val="0"/>
            </a:spcBef>
            <a:spcAft>
              <a:spcPct val="35000"/>
            </a:spcAft>
            <a:buNone/>
          </a:pPr>
          <a:r>
            <a:rPr lang="en-US" sz="2200" kern="1200"/>
            <a:t>Micheal was awarded the Region 3 Mark of Excellence Award (Sports writing) which was issued by the Society of Professional Journalists.</a:t>
          </a:r>
        </a:p>
      </dsp:txBody>
      <dsp:txXfrm>
        <a:off x="1133911" y="419"/>
        <a:ext cx="8646675" cy="981741"/>
      </dsp:txXfrm>
    </dsp:sp>
    <dsp:sp modelId="{5BCBEB9F-399E-427D-9B8D-7EA9C6D088C6}">
      <dsp:nvSpPr>
        <dsp:cNvPr id="0" name=""/>
        <dsp:cNvSpPr/>
      </dsp:nvSpPr>
      <dsp:spPr>
        <a:xfrm>
          <a:off x="0" y="1227597"/>
          <a:ext cx="9780587" cy="98174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923AD9-43D4-463C-9BA5-59A6FDE3F67C}">
      <dsp:nvSpPr>
        <dsp:cNvPr id="0" name=""/>
        <dsp:cNvSpPr/>
      </dsp:nvSpPr>
      <dsp:spPr>
        <a:xfrm>
          <a:off x="296976" y="1448488"/>
          <a:ext cx="539958" cy="5399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13B729-F020-4849-BDE6-1FD6DE354869}">
      <dsp:nvSpPr>
        <dsp:cNvPr id="0" name=""/>
        <dsp:cNvSpPr/>
      </dsp:nvSpPr>
      <dsp:spPr>
        <a:xfrm>
          <a:off x="1133911" y="1227597"/>
          <a:ext cx="8646675" cy="98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01" tIns="103901" rIns="103901" bIns="103901" numCol="1" spcCol="1270" anchor="ctr" anchorCtr="0">
          <a:noAutofit/>
        </a:bodyPr>
        <a:lstStyle/>
        <a:p>
          <a:pPr marL="0" lvl="0" indent="0" algn="l" defTabSz="977900">
            <a:lnSpc>
              <a:spcPct val="90000"/>
            </a:lnSpc>
            <a:spcBef>
              <a:spcPct val="0"/>
            </a:spcBef>
            <a:spcAft>
              <a:spcPct val="35000"/>
            </a:spcAft>
            <a:buNone/>
          </a:pPr>
          <a:r>
            <a:rPr lang="en-US" sz="2200" kern="1200"/>
            <a:t>He also won the First Place Sports Story from the South Carolina Press Association.</a:t>
          </a:r>
        </a:p>
      </dsp:txBody>
      <dsp:txXfrm>
        <a:off x="1133911" y="1227597"/>
        <a:ext cx="8646675" cy="981741"/>
      </dsp:txXfrm>
    </dsp:sp>
    <dsp:sp modelId="{5A26E0E5-E13C-4437-BB01-9C0726C8C4CA}">
      <dsp:nvSpPr>
        <dsp:cNvPr id="0" name=""/>
        <dsp:cNvSpPr/>
      </dsp:nvSpPr>
      <dsp:spPr>
        <a:xfrm>
          <a:off x="0" y="2454774"/>
          <a:ext cx="9780587" cy="98174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49DD41-7884-4F04-9EFD-498973F0C7BA}">
      <dsp:nvSpPr>
        <dsp:cNvPr id="0" name=""/>
        <dsp:cNvSpPr/>
      </dsp:nvSpPr>
      <dsp:spPr>
        <a:xfrm>
          <a:off x="296976" y="2675666"/>
          <a:ext cx="539958" cy="5399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C1B9D7-0C1D-4CA5-B7CF-F9BF09C774CC}">
      <dsp:nvSpPr>
        <dsp:cNvPr id="0" name=""/>
        <dsp:cNvSpPr/>
      </dsp:nvSpPr>
      <dsp:spPr>
        <a:xfrm>
          <a:off x="1133911" y="2454774"/>
          <a:ext cx="8646675" cy="981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01" tIns="103901" rIns="103901" bIns="103901" numCol="1" spcCol="1270" anchor="ctr" anchorCtr="0">
          <a:noAutofit/>
        </a:bodyPr>
        <a:lstStyle/>
        <a:p>
          <a:pPr marL="0" lvl="0" indent="0" algn="l" defTabSz="977900">
            <a:lnSpc>
              <a:spcPct val="90000"/>
            </a:lnSpc>
            <a:spcBef>
              <a:spcPct val="0"/>
            </a:spcBef>
            <a:spcAft>
              <a:spcPct val="35000"/>
            </a:spcAft>
            <a:buNone/>
          </a:pPr>
          <a:r>
            <a:rPr lang="en-US" sz="2200" kern="1200"/>
            <a:t>He was awarded Second and Third Place in Sports Stories throughout his time at the University. </a:t>
          </a:r>
        </a:p>
      </dsp:txBody>
      <dsp:txXfrm>
        <a:off x="1133911" y="2454774"/>
        <a:ext cx="8646675" cy="98174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3/23/25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3/23/25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419479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1" r:id="rId4"/>
    <p:sldLayoutId id="2147483659" r:id="rId5"/>
    <p:sldLayoutId id="2147483668" r:id="rId6"/>
    <p:sldLayoutId id="2147483669" r:id="rId7"/>
    <p:sldLayoutId id="2147483661" r:id="rId8"/>
    <p:sldLayoutId id="2147483666" r:id="rId9"/>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5943600" y="457200"/>
            <a:ext cx="5120640" cy="3200400"/>
          </a:xfrm>
        </p:spPr>
        <p:txBody>
          <a:bodyPr anchor="b">
            <a:normAutofit/>
          </a:bodyPr>
          <a:lstStyle/>
          <a:p>
            <a:r>
              <a:rPr lang="en-US" dirty="0"/>
              <a:t>Michael </a:t>
            </a:r>
            <a:r>
              <a:rPr lang="en-US" dirty="0" err="1"/>
              <a:t>Sauls</a:t>
            </a:r>
            <a:endParaRPr lang="en-US" dirty="0"/>
          </a:p>
        </p:txBody>
      </p:sp>
      <p:sp>
        <p:nvSpPr>
          <p:cNvPr id="1031" name="Subtitle 2">
            <a:extLst>
              <a:ext uri="{FF2B5EF4-FFF2-40B4-BE49-F238E27FC236}">
                <a16:creationId xmlns:a16="http://schemas.microsoft.com/office/drawing/2014/main" id="{08007949-9C95-2492-D4C0-00DE3550BD07}"/>
              </a:ext>
            </a:extLst>
          </p:cNvPr>
          <p:cNvSpPr>
            <a:spLocks noGrp="1"/>
          </p:cNvSpPr>
          <p:nvPr>
            <p:ph type="subTitle" idx="1"/>
          </p:nvPr>
        </p:nvSpPr>
        <p:spPr>
          <a:xfrm>
            <a:off x="5943598" y="3657600"/>
            <a:ext cx="5120640" cy="1828800"/>
          </a:xfrm>
        </p:spPr>
        <p:txBody>
          <a:bodyPr anchor="t">
            <a:normAutofit/>
          </a:bodyPr>
          <a:lstStyle/>
          <a:p>
            <a:r>
              <a:rPr lang="en-US" dirty="0"/>
              <a:t>Sports Reporter </a:t>
            </a:r>
          </a:p>
        </p:txBody>
      </p:sp>
      <p:pic>
        <p:nvPicPr>
          <p:cNvPr id="1026" name="Picture 2" descr="Michael Sauls - Sports Reporter - The State Newspaper | LinkedIn">
            <a:extLst>
              <a:ext uri="{FF2B5EF4-FFF2-40B4-BE49-F238E27FC236}">
                <a16:creationId xmlns:a16="http://schemas.microsoft.com/office/drawing/2014/main" id="{7A49D7FF-FA6B-4793-1820-BDC376FEC1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715" r="2715"/>
          <a:stretch/>
        </p:blipFill>
        <p:spPr bwMode="auto">
          <a:xfrm>
            <a:off x="904238" y="1157224"/>
            <a:ext cx="4500562" cy="4521200"/>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Education</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rmAutofit/>
          </a:bodyPr>
          <a:lstStyle/>
          <a:p>
            <a:r>
              <a:rPr lang="en-US" dirty="0"/>
              <a:t>Bachelor of Arts- BA, Journalist from the University of South Carolina </a:t>
            </a:r>
          </a:p>
          <a:p>
            <a:r>
              <a:rPr lang="en-US" dirty="0"/>
              <a:t>Concentration in sports media, minor in sports management</a:t>
            </a:r>
          </a:p>
          <a:p>
            <a:r>
              <a:rPr lang="en-US" dirty="0"/>
              <a:t>GPA:3.7</a:t>
            </a:r>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136526"/>
            <a:ext cx="9601200" cy="1653371"/>
          </a:xfrm>
        </p:spPr>
        <p:txBody>
          <a:bodyPr anchor="b">
            <a:normAutofit/>
          </a:bodyPr>
          <a:lstStyle/>
          <a:p>
            <a:r>
              <a:rPr lang="en-US" dirty="0"/>
              <a:t>Work Experience</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
          </p:nvPr>
        </p:nvSpPr>
        <p:spPr>
          <a:xfrm>
            <a:off x="1167493" y="2023984"/>
            <a:ext cx="4663440" cy="3332832"/>
          </a:xfrm>
        </p:spPr>
        <p:txBody>
          <a:bodyPr>
            <a:normAutofit/>
          </a:bodyPr>
          <a:lstStyle/>
          <a:p>
            <a:r>
              <a:rPr lang="en-US" sz="1700"/>
              <a:t>Managing Editor, Sports and News, Daily Gamecock 2019-2022</a:t>
            </a:r>
          </a:p>
          <a:p>
            <a:r>
              <a:rPr lang="en-US" sz="1700"/>
              <a:t>Staff Writer with the Gamecock Central</a:t>
            </a:r>
          </a:p>
          <a:p>
            <a:r>
              <a:rPr lang="en-US" sz="1700"/>
              <a:t>Reports for the Carolina News</a:t>
            </a:r>
          </a:p>
          <a:p>
            <a:r>
              <a:rPr lang="en-US" sz="1700"/>
              <a:t>Sports Reporting intern for Hampton Roads sports. </a:t>
            </a:r>
          </a:p>
          <a:p>
            <a:r>
              <a:rPr lang="en-US" sz="1700"/>
              <a:t>Sports Reporter, covering Norfolk State and Hampton University through the Virginian-Pilot</a:t>
            </a:r>
          </a:p>
          <a:p>
            <a:r>
              <a:rPr lang="en-US" sz="1700"/>
              <a:t>Sports Reporter- The State Newspaper, Covering University of South Carolina women’s basketball</a:t>
            </a:r>
          </a:p>
          <a:p>
            <a:endParaRPr lang="en-US" sz="1700"/>
          </a:p>
          <a:p>
            <a:endParaRPr lang="en-US" sz="1700"/>
          </a:p>
        </p:txBody>
      </p:sp>
      <p:pic>
        <p:nvPicPr>
          <p:cNvPr id="2050" name="Picture 2" descr="South Carolina Gamecocks football - Wikipedia">
            <a:extLst>
              <a:ext uri="{FF2B5EF4-FFF2-40B4-BE49-F238E27FC236}">
                <a16:creationId xmlns:a16="http://schemas.microsoft.com/office/drawing/2014/main" id="{D0BFD733-C3E2-58B7-E822-0F56D48002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6036" r="3" b="18931"/>
          <a:stretch/>
        </p:blipFill>
        <p:spPr bwMode="auto">
          <a:xfrm>
            <a:off x="6283235" y="2023984"/>
            <a:ext cx="4663440" cy="3332832"/>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33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22A7B-3417-2106-BBD0-CB8EB01B3A63}"/>
              </a:ext>
            </a:extLst>
          </p:cNvPr>
          <p:cNvSpPr>
            <a:spLocks noGrp="1"/>
          </p:cNvSpPr>
          <p:nvPr>
            <p:ph type="title"/>
          </p:nvPr>
        </p:nvSpPr>
        <p:spPr>
          <a:xfrm>
            <a:off x="1158864" y="102021"/>
            <a:ext cx="9779183" cy="1744415"/>
          </a:xfrm>
        </p:spPr>
        <p:txBody>
          <a:bodyPr anchor="b">
            <a:normAutofit/>
          </a:bodyPr>
          <a:lstStyle/>
          <a:p>
            <a:r>
              <a:rPr lang="en-US" dirty="0"/>
              <a:t>Getting involved</a:t>
            </a:r>
          </a:p>
        </p:txBody>
      </p:sp>
      <p:sp>
        <p:nvSpPr>
          <p:cNvPr id="3" name="Content Placeholder 2">
            <a:extLst>
              <a:ext uri="{FF2B5EF4-FFF2-40B4-BE49-F238E27FC236}">
                <a16:creationId xmlns:a16="http://schemas.microsoft.com/office/drawing/2014/main" id="{64EA1330-D1B4-CC4D-0C4E-B4F2069B6CA6}"/>
              </a:ext>
            </a:extLst>
          </p:cNvPr>
          <p:cNvSpPr>
            <a:spLocks noGrp="1"/>
          </p:cNvSpPr>
          <p:nvPr>
            <p:ph idx="1"/>
          </p:nvPr>
        </p:nvSpPr>
        <p:spPr>
          <a:xfrm>
            <a:off x="1158865" y="2017467"/>
            <a:ext cx="9779182" cy="3366815"/>
          </a:xfrm>
        </p:spPr>
        <p:txBody>
          <a:bodyPr>
            <a:normAutofit/>
          </a:bodyPr>
          <a:lstStyle/>
          <a:p>
            <a:pPr marL="59436" indent="0">
              <a:buNone/>
            </a:pPr>
            <a:r>
              <a:rPr lang="en-US" sz="2600"/>
              <a:t>Michael </a:t>
            </a:r>
            <a:r>
              <a:rPr lang="en-US" sz="2600" err="1"/>
              <a:t>Sauls</a:t>
            </a:r>
            <a:r>
              <a:rPr lang="en-US" sz="2600"/>
              <a:t> speaks about how important getting involved is especially in college when you have access to the University’s sports. Michael was involved with many campus jobs that helped him get his current position with the Carolina State Paper.</a:t>
            </a:r>
          </a:p>
          <a:p>
            <a:pPr marL="59436" indent="0">
              <a:buNone/>
            </a:pPr>
            <a:r>
              <a:rPr lang="en-US" sz="2600"/>
              <a:t>Michael was a student journalist at the University of South Carolina, where he won multiple awards for his writings.  He stresses that starting early is what helped him get his dream job not long after graduating college. </a:t>
            </a:r>
          </a:p>
          <a:p>
            <a:pPr marL="59436" indent="0">
              <a:buNone/>
            </a:pPr>
            <a:endParaRPr lang="en-US" sz="2600"/>
          </a:p>
        </p:txBody>
      </p:sp>
    </p:spTree>
    <p:extLst>
      <p:ext uri="{BB962C8B-B14F-4D97-AF65-F5344CB8AC3E}">
        <p14:creationId xmlns:p14="http://schemas.microsoft.com/office/powerpoint/2010/main" val="62526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61A69-77B0-BE63-9321-73C6FE29C3AB}"/>
              </a:ext>
            </a:extLst>
          </p:cNvPr>
          <p:cNvSpPr>
            <a:spLocks noGrp="1"/>
          </p:cNvSpPr>
          <p:nvPr>
            <p:ph type="title"/>
          </p:nvPr>
        </p:nvSpPr>
        <p:spPr>
          <a:xfrm>
            <a:off x="1167492" y="45085"/>
            <a:ext cx="9779183" cy="1600835"/>
          </a:xfrm>
        </p:spPr>
        <p:txBody>
          <a:bodyPr anchor="b">
            <a:normAutofit/>
          </a:bodyPr>
          <a:lstStyle/>
          <a:p>
            <a:r>
              <a:rPr lang="en-US" dirty="0"/>
              <a:t>Michael’s Awards and Recognition</a:t>
            </a:r>
          </a:p>
        </p:txBody>
      </p:sp>
      <p:graphicFrame>
        <p:nvGraphicFramePr>
          <p:cNvPr id="5" name="Content Placeholder 2">
            <a:extLst>
              <a:ext uri="{FF2B5EF4-FFF2-40B4-BE49-F238E27FC236}">
                <a16:creationId xmlns:a16="http://schemas.microsoft.com/office/drawing/2014/main" id="{2B05CE18-605C-B3B0-B0A3-13A869D741E7}"/>
              </a:ext>
            </a:extLst>
          </p:cNvPr>
          <p:cNvGraphicFramePr>
            <a:graphicFrameLocks noGrp="1"/>
          </p:cNvGraphicFramePr>
          <p:nvPr>
            <p:ph idx="14"/>
            <p:extLst>
              <p:ext uri="{D42A27DB-BD31-4B8C-83A1-F6EECF244321}">
                <p14:modId xmlns:p14="http://schemas.microsoft.com/office/powerpoint/2010/main" val="3773973146"/>
              </p:ext>
            </p:extLst>
          </p:nvPr>
        </p:nvGraphicFramePr>
        <p:xfrm>
          <a:off x="1166087" y="2652713"/>
          <a:ext cx="9780587" cy="3436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0766816"/>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Custom</Template>
  <TotalTime>24</TotalTime>
  <Words>231</Words>
  <Application>Microsoft Macintosh PowerPoint</Application>
  <PresentationFormat>Widescreen</PresentationFormat>
  <Paragraphs>23</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Tenorite</vt:lpstr>
      <vt:lpstr>Custom</vt:lpstr>
      <vt:lpstr>Michael Sauls</vt:lpstr>
      <vt:lpstr>Education</vt:lpstr>
      <vt:lpstr>Work Experience</vt:lpstr>
      <vt:lpstr>Getting involved</vt:lpstr>
      <vt:lpstr>Michael’s Awards and Recognition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BAKER</dc:creator>
  <cp:lastModifiedBy>MICHAEL BAKER</cp:lastModifiedBy>
  <cp:revision>1</cp:revision>
  <dcterms:created xsi:type="dcterms:W3CDTF">2025-03-23T23:07:34Z</dcterms:created>
  <dcterms:modified xsi:type="dcterms:W3CDTF">2025-03-23T23:31:37Z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