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FF36133-4BA6-4BF0-B20D-A42BC090D60B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E2C32C6-1364-41BE-9A45-C5072EC0785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Katie Johnson</a:t>
            </a:r>
          </a:p>
          <a:p>
            <a:r>
              <a:rPr lang="en-US" dirty="0" smtClean="0"/>
              <a:t>Professor Rafferty</a:t>
            </a:r>
          </a:p>
          <a:p>
            <a:r>
              <a:rPr lang="en-US" dirty="0" smtClean="0"/>
              <a:t>ENG 327W</a:t>
            </a:r>
          </a:p>
          <a:p>
            <a:r>
              <a:rPr lang="en-US" dirty="0" smtClean="0"/>
              <a:t>17 April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Campaign for Healthier School Lunches and Snacks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and Beverage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ways to promote healthy food and beverage choices are:</a:t>
            </a:r>
          </a:p>
          <a:p>
            <a:pPr lvl="1"/>
            <a:r>
              <a:rPr lang="en-US" dirty="0" smtClean="0"/>
              <a:t>Using signs and posters to promote fruits and vegetables</a:t>
            </a:r>
          </a:p>
          <a:p>
            <a:pPr lvl="1"/>
            <a:r>
              <a:rPr lang="en-US" dirty="0" smtClean="0"/>
              <a:t>Provide taste tests of healthy snacks and ask for student feedback</a:t>
            </a:r>
          </a:p>
          <a:p>
            <a:pPr lvl="1"/>
            <a:r>
              <a:rPr lang="en-US" dirty="0" smtClean="0"/>
              <a:t>Using aesthetically pleasing displays for fruits and vegetables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Providing access to water offers students an alternative to sugary drinks such as juice and soda</a:t>
            </a:r>
          </a:p>
          <a:p>
            <a:r>
              <a:rPr lang="en-US" dirty="0" smtClean="0"/>
              <a:t>Access to water</a:t>
            </a:r>
          </a:p>
          <a:p>
            <a:pPr lvl="1"/>
            <a:r>
              <a:rPr lang="en-US" dirty="0" smtClean="0"/>
              <a:t>Increases water consumption</a:t>
            </a:r>
          </a:p>
          <a:p>
            <a:pPr lvl="1"/>
            <a:r>
              <a:rPr lang="en-US" dirty="0" smtClean="0"/>
              <a:t>Decreases dehydration</a:t>
            </a:r>
          </a:p>
          <a:p>
            <a:pPr lvl="1"/>
            <a:r>
              <a:rPr lang="en-US" dirty="0" smtClean="0"/>
              <a:t>Reduces energy intake from sugar-sweetened drinks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water consumption may improve cognitive abilities and academic performance</a:t>
            </a:r>
          </a:p>
          <a:p>
            <a:r>
              <a:rPr lang="en-US" dirty="0" smtClean="0"/>
              <a:t>The Healthy, Hunger-Free Kids Act of 2010 requires schools to make free water accessible to students during breakfast and lunch</a:t>
            </a:r>
          </a:p>
          <a:p>
            <a:r>
              <a:rPr lang="en-US" dirty="0" smtClean="0"/>
              <a:t>Under this act, schools should also:</a:t>
            </a:r>
          </a:p>
          <a:p>
            <a:pPr lvl="1"/>
            <a:r>
              <a:rPr lang="en-US" dirty="0" smtClean="0"/>
              <a:t>Ensure water fountains are properly cleaned</a:t>
            </a:r>
          </a:p>
          <a:p>
            <a:pPr lvl="1"/>
            <a:r>
              <a:rPr lang="en-US" dirty="0" smtClean="0"/>
              <a:t>Provide student access to water fountains</a:t>
            </a:r>
          </a:p>
          <a:p>
            <a:pPr lvl="1"/>
            <a:r>
              <a:rPr lang="en-US" dirty="0" smtClean="0"/>
              <a:t>Allow water bottles in the classroom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457200">
              <a:buNone/>
            </a:pPr>
            <a:r>
              <a:rPr lang="en-US" sz="2800" dirty="0" smtClean="0"/>
              <a:t>“Healthy Schools.” </a:t>
            </a:r>
            <a:r>
              <a:rPr lang="en-US" sz="2800" i="1" dirty="0" smtClean="0"/>
              <a:t>Centers for Disease Control and Prevention, </a:t>
            </a:r>
            <a:r>
              <a:rPr lang="en-US" sz="2800" dirty="0" smtClean="0"/>
              <a:t>Centers for Disease Control and Prevention, 16 May 2017, www.cdc.gov/healthyschools/npao/wateraccess.htm.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at school, children consume nearly half their caloric intake each day</a:t>
            </a:r>
          </a:p>
          <a:p>
            <a:r>
              <a:rPr lang="en-US" dirty="0" smtClean="0"/>
              <a:t>The Centers for Disease Control and Prevention (CDC), recommends schools implement programs to introduce healthier foods and beverages to students</a:t>
            </a:r>
          </a:p>
          <a:p>
            <a:r>
              <a:rPr lang="en-US" dirty="0" smtClean="0"/>
              <a:t>These programs provide students with nutritious school lunches, information on nutrition, and ways to practice a healthier lifestyle before, during, and after school hours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Meal Programs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schools offer students school meals through the School Breakfast Program and the National School Lunch Program</a:t>
            </a:r>
          </a:p>
          <a:p>
            <a:r>
              <a:rPr lang="en-US" dirty="0" smtClean="0"/>
              <a:t>These programs are available to all students</a:t>
            </a:r>
          </a:p>
          <a:p>
            <a:r>
              <a:rPr lang="en-US" dirty="0" smtClean="0"/>
              <a:t>Students who take part in these programs receive access to more milk, fruits, and vegetables</a:t>
            </a:r>
          </a:p>
          <a:p>
            <a:r>
              <a:rPr lang="en-US" dirty="0" smtClean="0"/>
              <a:t>Students receive a better source of calcium and fiber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Meal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School Breakfast Program increases student attendance and academic performance</a:t>
            </a:r>
          </a:p>
          <a:p>
            <a:r>
              <a:rPr lang="en-US" dirty="0" smtClean="0"/>
              <a:t>Meals included in these programs are required to offer more fruits, vegetables, and whole grains as well as reduce the amount of fats, liquids, and trans fats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Meal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Schools can encourage student participation by:</a:t>
            </a:r>
          </a:p>
          <a:p>
            <a:pPr lvl="1"/>
            <a:r>
              <a:rPr lang="en-US" dirty="0" smtClean="0"/>
              <a:t>Providing nutritious and delicious meals</a:t>
            </a:r>
          </a:p>
          <a:p>
            <a:pPr lvl="1"/>
            <a:r>
              <a:rPr lang="en-US" dirty="0" smtClean="0"/>
              <a:t>Getting parent and student input about items they would like to be served</a:t>
            </a:r>
          </a:p>
          <a:p>
            <a:pPr lvl="1"/>
            <a:r>
              <a:rPr lang="en-US" dirty="0" smtClean="0"/>
              <a:t>Allowing ample time for students to consume their food</a:t>
            </a:r>
          </a:p>
          <a:p>
            <a:pPr lvl="2"/>
            <a:r>
              <a:rPr lang="en-US" dirty="0" smtClean="0"/>
              <a:t>At least 10-15 minutes for breakfast and 20-25 minutes for lunch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Snacks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Smart Snack is any food or beverage sold outside of the Federal School Meal Programs</a:t>
            </a:r>
          </a:p>
          <a:p>
            <a:r>
              <a:rPr lang="en-US" dirty="0" smtClean="0"/>
              <a:t>These items are referred to as “competitive foods”</a:t>
            </a:r>
          </a:p>
          <a:p>
            <a:r>
              <a:rPr lang="en-US" dirty="0" smtClean="0"/>
              <a:t>As of 2014, all competitive foods must meet Smart Snack Standards</a:t>
            </a:r>
          </a:p>
          <a:p>
            <a:pPr lvl="1"/>
            <a:r>
              <a:rPr lang="en-US" dirty="0" smtClean="0"/>
              <a:t>Limit fats, sugars, sodium, and calorie content</a:t>
            </a:r>
          </a:p>
          <a:p>
            <a:pPr lvl="1"/>
            <a:r>
              <a:rPr lang="en-US" dirty="0" smtClean="0"/>
              <a:t>Competitive foods include snacks in vending machines and A La Carte foods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Celebrations and Rewards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Classroom Celebrations, Events, and Nonfood Rewards</a:t>
            </a:r>
          </a:p>
          <a:p>
            <a:pPr lvl="1"/>
            <a:r>
              <a:rPr lang="en-US" dirty="0" smtClean="0"/>
              <a:t>Snacks and beverages are usually associated with classroom parties</a:t>
            </a:r>
          </a:p>
          <a:p>
            <a:pPr lvl="1"/>
            <a:r>
              <a:rPr lang="en-US" dirty="0" smtClean="0"/>
              <a:t>Snacks or offered as an incentive for academic achievement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Celebration and Rewards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Schools and parents can work together to implement healthy alternatives for parties and rewards</a:t>
            </a:r>
          </a:p>
          <a:p>
            <a:r>
              <a:rPr lang="en-US" dirty="0" smtClean="0"/>
              <a:t>Parents can provide healthier snacks for classroom parties</a:t>
            </a:r>
          </a:p>
          <a:p>
            <a:r>
              <a:rPr lang="en-US" dirty="0" smtClean="0"/>
              <a:t>Teachers can offer nonfood incentives, such as extra credit or stickers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and Beverage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Marketing for food and beverages are everywhere in schools, such as</a:t>
            </a:r>
          </a:p>
          <a:p>
            <a:pPr lvl="1"/>
            <a:r>
              <a:rPr lang="en-US" dirty="0" smtClean="0"/>
              <a:t>Vending machines</a:t>
            </a:r>
          </a:p>
          <a:p>
            <a:pPr lvl="1"/>
            <a:r>
              <a:rPr lang="en-US" dirty="0" smtClean="0"/>
              <a:t>Fundraisers</a:t>
            </a:r>
          </a:p>
          <a:p>
            <a:pPr lvl="1"/>
            <a:r>
              <a:rPr lang="en-US" dirty="0" smtClean="0"/>
              <a:t>Posters</a:t>
            </a:r>
          </a:p>
          <a:p>
            <a:pPr lvl="1"/>
            <a:r>
              <a:rPr lang="en-US" dirty="0" smtClean="0"/>
              <a:t>Textbook covers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Schools should promote healthy snack alternatives such as fruits, vegetables, and water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</TotalTime>
  <Words>550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Campaign for Healthier School Lunches and Snacks</vt:lpstr>
      <vt:lpstr>School Nutrition</vt:lpstr>
      <vt:lpstr>School Meal Programs </vt:lpstr>
      <vt:lpstr>School Meal Programs</vt:lpstr>
      <vt:lpstr>School Meal Programs</vt:lpstr>
      <vt:lpstr>Smart Snacks</vt:lpstr>
      <vt:lpstr>Celebrations and Rewards</vt:lpstr>
      <vt:lpstr>Celebration and Rewards</vt:lpstr>
      <vt:lpstr>Food and Beverage Marketing</vt:lpstr>
      <vt:lpstr>Food and Beverage Marketing</vt:lpstr>
      <vt:lpstr>Water Access</vt:lpstr>
      <vt:lpstr>Water Access</vt:lpstr>
      <vt:lpstr>Works Cited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Campaign for Healthier School Lunches/Snacks</dc:title>
  <dc:creator>Katie Johnson</dc:creator>
  <cp:lastModifiedBy>Katie Johnson</cp:lastModifiedBy>
  <cp:revision>5</cp:revision>
  <dcterms:created xsi:type="dcterms:W3CDTF">2018-04-18T00:48:16Z</dcterms:created>
  <dcterms:modified xsi:type="dcterms:W3CDTF">2018-04-18T02:05:37Z</dcterms:modified>
</cp:coreProperties>
</file>