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Lst>
  <p:sldSz cy="21945600" cx="32918400"/>
  <p:notesSz cx="6858000" cy="9144000"/>
  <p:embeddedFontLst>
    <p:embeddedFont>
      <p:font typeface="Arial Narrow"/>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033">
          <p15:clr>
            <a:srgbClr val="000000"/>
          </p15:clr>
        </p15:guide>
        <p15:guide id="2" orient="horz" pos="13597">
          <p15:clr>
            <a:srgbClr val="000000"/>
          </p15:clr>
        </p15:guide>
        <p15:guide id="3" orient="horz" pos="13823">
          <p15:clr>
            <a:srgbClr val="000000"/>
          </p15:clr>
        </p15:guide>
        <p15:guide id="4" pos="6724">
          <p15:clr>
            <a:srgbClr val="000000"/>
          </p15:clr>
        </p15:guide>
        <p15:guide id="5" pos="20592">
          <p15:clr>
            <a:srgbClr val="000000"/>
          </p15:clr>
        </p15:guide>
        <p15:guide id="6" pos="10365">
          <p15:clr>
            <a:srgbClr val="000000"/>
          </p15:clr>
        </p15:guide>
        <p15:guide id="7" pos="142">
          <p15:clr>
            <a:srgbClr val="000000"/>
          </p15:clr>
        </p15:guide>
        <p15:guide id="8" pos="7220">
          <p15:clr>
            <a:srgbClr val="000000"/>
          </p15:clr>
        </p15:guide>
        <p15:guide id="9" pos="13614">
          <p15:clr>
            <a:srgbClr val="000000"/>
          </p15:clr>
        </p15:guide>
        <p15:guide id="10" pos="14132">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033" orient="horz"/>
        <p:guide pos="13597" orient="horz"/>
        <p:guide pos="13823" orient="horz"/>
        <p:guide pos="6724"/>
        <p:guide pos="20592"/>
        <p:guide pos="10365"/>
        <p:guide pos="142"/>
        <p:guide pos="7220"/>
        <p:guide pos="13614"/>
        <p:guide pos="14132"/>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font" Target="fonts/ArialNarrow-boldItalic.fntdata"/><Relationship Id="rId9" Type="http://schemas.openxmlformats.org/officeDocument/2006/relationships/font" Target="fonts/ArialNarrow-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rialNarrow-regular.fntdata"/><Relationship Id="rId8" Type="http://schemas.openxmlformats.org/officeDocument/2006/relationships/font" Target="fonts/ArialNarrow-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857250" y="685800"/>
            <a:ext cx="5143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1" i="0" sz="21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 name="Shape 47"/>
        <p:cNvGrpSpPr/>
        <p:nvPr/>
      </p:nvGrpSpPr>
      <p:grpSpPr>
        <a:xfrm>
          <a:off x="0" y="0"/>
          <a:ext cx="0" cy="0"/>
          <a:chOff x="0" y="0"/>
          <a:chExt cx="0" cy="0"/>
        </a:xfrm>
      </p:grpSpPr>
      <p:sp>
        <p:nvSpPr>
          <p:cNvPr id="48" name="Google Shape;48;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I have completed the intro, objectives, and my personal experience. I also completed the background. </a:t>
            </a:r>
            <a:endParaRPr/>
          </a:p>
        </p:txBody>
      </p:sp>
      <p:sp>
        <p:nvSpPr>
          <p:cNvPr id="49" name="Google Shape;49;p1:notes"/>
          <p:cNvSpPr/>
          <p:nvPr>
            <p:ph idx="2" type="sldImg"/>
          </p:nvPr>
        </p:nvSpPr>
        <p:spPr>
          <a:xfrm>
            <a:off x="857250" y="685800"/>
            <a:ext cx="51435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2469356" y="6817784"/>
            <a:ext cx="27979689" cy="4703233"/>
          </a:xfrm>
          <a:prstGeom prst="rect">
            <a:avLst/>
          </a:prstGeom>
          <a:noFill/>
          <a:ln>
            <a:noFill/>
          </a:ln>
        </p:spPr>
        <p:txBody>
          <a:bodyPr anchorCtr="0" anchor="t" bIns="32650" lIns="65300" spcFirstLastPara="1" rIns="65300" wrap="square" tIns="32650"/>
          <a:lstStyle>
            <a:lvl1pPr lvl="0"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9pPr>
          </a:lstStyle>
          <a:p/>
        </p:txBody>
      </p:sp>
      <p:sp>
        <p:nvSpPr>
          <p:cNvPr id="13" name="Google Shape;13;p2"/>
          <p:cNvSpPr txBox="1"/>
          <p:nvPr>
            <p:ph idx="1" type="subTitle"/>
          </p:nvPr>
        </p:nvSpPr>
        <p:spPr>
          <a:xfrm>
            <a:off x="4937523" y="12435417"/>
            <a:ext cx="23043355" cy="5609167"/>
          </a:xfrm>
          <a:prstGeom prst="rect">
            <a:avLst/>
          </a:prstGeom>
          <a:noFill/>
          <a:ln>
            <a:noFill/>
          </a:ln>
        </p:spPr>
        <p:txBody>
          <a:bodyPr anchorCtr="0" anchor="t" bIns="32650" lIns="65300" spcFirstLastPara="1" rIns="65300" wrap="square" tIns="32650"/>
          <a:lstStyle>
            <a:lvl1pPr lvl="0" marR="0" rtl="0" algn="ctr">
              <a:spcBef>
                <a:spcPts val="520"/>
              </a:spcBef>
              <a:spcAft>
                <a:spcPts val="0"/>
              </a:spcAft>
              <a:buClr>
                <a:schemeClr val="dk1"/>
              </a:buClr>
              <a:buSzPts val="2600"/>
              <a:buFont typeface="Arial"/>
              <a:buNone/>
              <a:defRPr b="0" i="0" sz="2600" u="none" cap="none" strike="noStrike">
                <a:solidFill>
                  <a:schemeClr val="dk1"/>
                </a:solidFill>
                <a:latin typeface="Arial"/>
                <a:ea typeface="Arial"/>
                <a:cs typeface="Arial"/>
                <a:sym typeface="Arial"/>
              </a:defRPr>
            </a:lvl1pPr>
            <a:lvl2pPr lvl="1" marR="0" rtl="0" algn="ctr">
              <a:spcBef>
                <a:spcPts val="1980"/>
              </a:spcBef>
              <a:spcAft>
                <a:spcPts val="0"/>
              </a:spcAft>
              <a:buClr>
                <a:schemeClr val="dk1"/>
              </a:buClr>
              <a:buSzPts val="9900"/>
              <a:buFont typeface="Arial"/>
              <a:buNone/>
              <a:defRPr b="0" i="0" sz="9900" u="none" cap="none" strike="noStrike">
                <a:solidFill>
                  <a:schemeClr val="dk1"/>
                </a:solidFill>
                <a:latin typeface="Arial"/>
                <a:ea typeface="Arial"/>
                <a:cs typeface="Arial"/>
                <a:sym typeface="Arial"/>
              </a:defRPr>
            </a:lvl2pPr>
            <a:lvl3pPr lvl="2" marR="0" rtl="0" algn="ctr">
              <a:spcBef>
                <a:spcPts val="1680"/>
              </a:spcBef>
              <a:spcAft>
                <a:spcPts val="0"/>
              </a:spcAft>
              <a:buClr>
                <a:schemeClr val="dk1"/>
              </a:buClr>
              <a:buSzPts val="8400"/>
              <a:buFont typeface="Arial"/>
              <a:buNone/>
              <a:defRPr b="0" i="0" sz="8400" u="none" cap="none" strike="noStrike">
                <a:solidFill>
                  <a:schemeClr val="dk1"/>
                </a:solidFill>
                <a:latin typeface="Arial"/>
                <a:ea typeface="Arial"/>
                <a:cs typeface="Arial"/>
                <a:sym typeface="Arial"/>
              </a:defRPr>
            </a:lvl3pPr>
            <a:lvl4pPr lvl="3" marR="0" rtl="0" algn="ctr">
              <a:spcBef>
                <a:spcPts val="1420"/>
              </a:spcBef>
              <a:spcAft>
                <a:spcPts val="0"/>
              </a:spcAft>
              <a:buClr>
                <a:schemeClr val="dk1"/>
              </a:buClr>
              <a:buSzPts val="7100"/>
              <a:buFont typeface="Arial"/>
              <a:buNone/>
              <a:defRPr b="0" i="0" sz="7100" u="none" cap="none" strike="noStrike">
                <a:solidFill>
                  <a:schemeClr val="dk1"/>
                </a:solidFill>
                <a:latin typeface="Arial"/>
                <a:ea typeface="Arial"/>
                <a:cs typeface="Arial"/>
                <a:sym typeface="Arial"/>
              </a:defRPr>
            </a:lvl4pPr>
            <a:lvl5pPr lvl="4" marR="0" rtl="0" algn="ctr">
              <a:spcBef>
                <a:spcPts val="1420"/>
              </a:spcBef>
              <a:spcAft>
                <a:spcPts val="0"/>
              </a:spcAft>
              <a:buClr>
                <a:schemeClr val="dk1"/>
              </a:buClr>
              <a:buSzPts val="7100"/>
              <a:buFont typeface="Arial"/>
              <a:buNone/>
              <a:defRPr b="0" i="0" sz="7100" u="none" cap="none" strike="noStrike">
                <a:solidFill>
                  <a:schemeClr val="dk1"/>
                </a:solidFill>
                <a:latin typeface="Arial"/>
                <a:ea typeface="Arial"/>
                <a:cs typeface="Arial"/>
                <a:sym typeface="Arial"/>
              </a:defRPr>
            </a:lvl5pPr>
            <a:lvl6pPr lvl="5" marR="0" rtl="0" algn="ctr">
              <a:spcBef>
                <a:spcPts val="1420"/>
              </a:spcBef>
              <a:spcAft>
                <a:spcPts val="0"/>
              </a:spcAft>
              <a:buClr>
                <a:schemeClr val="dk1"/>
              </a:buClr>
              <a:buSzPts val="7100"/>
              <a:buFont typeface="Arial"/>
              <a:buNone/>
              <a:defRPr b="0" i="0" sz="7100" u="none" cap="none" strike="noStrike">
                <a:solidFill>
                  <a:schemeClr val="dk1"/>
                </a:solidFill>
                <a:latin typeface="Arial"/>
                <a:ea typeface="Arial"/>
                <a:cs typeface="Arial"/>
                <a:sym typeface="Arial"/>
              </a:defRPr>
            </a:lvl6pPr>
            <a:lvl7pPr lvl="6" marR="0" rtl="0" algn="ctr">
              <a:spcBef>
                <a:spcPts val="1420"/>
              </a:spcBef>
              <a:spcAft>
                <a:spcPts val="0"/>
              </a:spcAft>
              <a:buClr>
                <a:schemeClr val="dk1"/>
              </a:buClr>
              <a:buSzPts val="7100"/>
              <a:buFont typeface="Arial"/>
              <a:buNone/>
              <a:defRPr b="0" i="0" sz="7100" u="none" cap="none" strike="noStrike">
                <a:solidFill>
                  <a:schemeClr val="dk1"/>
                </a:solidFill>
                <a:latin typeface="Arial"/>
                <a:ea typeface="Arial"/>
                <a:cs typeface="Arial"/>
                <a:sym typeface="Arial"/>
              </a:defRPr>
            </a:lvl7pPr>
            <a:lvl8pPr lvl="7" marR="0" rtl="0" algn="ctr">
              <a:spcBef>
                <a:spcPts val="1420"/>
              </a:spcBef>
              <a:spcAft>
                <a:spcPts val="0"/>
              </a:spcAft>
              <a:buClr>
                <a:schemeClr val="dk1"/>
              </a:buClr>
              <a:buSzPts val="7100"/>
              <a:buFont typeface="Arial"/>
              <a:buNone/>
              <a:defRPr b="0" i="0" sz="7100" u="none" cap="none" strike="noStrike">
                <a:solidFill>
                  <a:schemeClr val="dk1"/>
                </a:solidFill>
                <a:latin typeface="Arial"/>
                <a:ea typeface="Arial"/>
                <a:cs typeface="Arial"/>
                <a:sym typeface="Arial"/>
              </a:defRPr>
            </a:lvl8pPr>
            <a:lvl9pPr lvl="8" marR="0" rtl="0" algn="ctr">
              <a:spcBef>
                <a:spcPts val="1420"/>
              </a:spcBef>
              <a:spcAft>
                <a:spcPts val="0"/>
              </a:spcAft>
              <a:buClr>
                <a:schemeClr val="dk1"/>
              </a:buClr>
              <a:buSzPts val="7100"/>
              <a:buFont typeface="Arial"/>
              <a:buNone/>
              <a:defRPr b="0" i="0" sz="71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41" name="Shape 41"/>
        <p:cNvGrpSpPr/>
        <p:nvPr/>
      </p:nvGrpSpPr>
      <p:grpSpPr>
        <a:xfrm>
          <a:off x="0" y="0"/>
          <a:ext cx="0" cy="0"/>
          <a:chOff x="0" y="0"/>
          <a:chExt cx="0" cy="0"/>
        </a:xfrm>
      </p:grpSpPr>
      <p:sp>
        <p:nvSpPr>
          <p:cNvPr id="42" name="Google Shape;42;p11"/>
          <p:cNvSpPr txBox="1"/>
          <p:nvPr>
            <p:ph type="title"/>
          </p:nvPr>
        </p:nvSpPr>
        <p:spPr>
          <a:xfrm>
            <a:off x="2600325" y="14102292"/>
            <a:ext cx="27980879" cy="4358217"/>
          </a:xfrm>
          <a:prstGeom prst="rect">
            <a:avLst/>
          </a:prstGeom>
          <a:noFill/>
          <a:ln>
            <a:noFill/>
          </a:ln>
        </p:spPr>
        <p:txBody>
          <a:bodyPr anchorCtr="0" anchor="t" bIns="32650" lIns="65300" spcFirstLastPara="1" rIns="65300" wrap="square" tIns="32650"/>
          <a:lstStyle>
            <a:lvl1pPr lvl="0" marR="0" rtl="0" algn="l">
              <a:spcBef>
                <a:spcPts val="0"/>
              </a:spcBef>
              <a:spcAft>
                <a:spcPts val="0"/>
              </a:spcAft>
              <a:buSzPts val="1400"/>
              <a:buNone/>
              <a:defRPr b="1" i="0" sz="29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9pPr>
          </a:lstStyle>
          <a:p/>
        </p:txBody>
      </p:sp>
      <p:sp>
        <p:nvSpPr>
          <p:cNvPr id="43" name="Google Shape;43;p11"/>
          <p:cNvSpPr txBox="1"/>
          <p:nvPr>
            <p:ph idx="1" type="body"/>
          </p:nvPr>
        </p:nvSpPr>
        <p:spPr>
          <a:xfrm>
            <a:off x="2600325" y="9301692"/>
            <a:ext cx="27980879" cy="4800600"/>
          </a:xfrm>
          <a:prstGeom prst="rect">
            <a:avLst/>
          </a:prstGeom>
          <a:noFill/>
          <a:ln>
            <a:noFill/>
          </a:ln>
        </p:spPr>
        <p:txBody>
          <a:bodyPr anchorCtr="0" anchor="b" bIns="32650" lIns="65300" spcFirstLastPara="1" rIns="65300" wrap="square" tIns="32650"/>
          <a:lstStyle>
            <a:lvl1pPr indent="-228600" lvl="0" marL="457200" marR="0" rtl="0" algn="r">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228600" lvl="1" marL="914400" marR="0" rtl="0" algn="l">
              <a:spcBef>
                <a:spcPts val="260"/>
              </a:spcBef>
              <a:spcAft>
                <a:spcPts val="0"/>
              </a:spcAft>
              <a:buClr>
                <a:schemeClr val="dk1"/>
              </a:buClr>
              <a:buSzPts val="1300"/>
              <a:buFont typeface="Arial"/>
              <a:buNone/>
              <a:defRPr b="0" i="0" sz="1300" u="none" cap="none" strike="noStrike">
                <a:solidFill>
                  <a:schemeClr val="dk1"/>
                </a:solidFill>
                <a:latin typeface="Arial"/>
                <a:ea typeface="Arial"/>
                <a:cs typeface="Arial"/>
                <a:sym typeface="Arial"/>
              </a:defRPr>
            </a:lvl2pPr>
            <a:lvl3pPr indent="-228600" lvl="2" marL="1371600" marR="0" rtl="0" algn="l">
              <a:spcBef>
                <a:spcPts val="220"/>
              </a:spcBef>
              <a:spcAft>
                <a:spcPts val="0"/>
              </a:spcAft>
              <a:buClr>
                <a:schemeClr val="dk1"/>
              </a:buClr>
              <a:buSzPts val="1100"/>
              <a:buFont typeface="Arial"/>
              <a:buNone/>
              <a:defRPr b="0" i="0" sz="1100" u="none" cap="none" strike="noStrike">
                <a:solidFill>
                  <a:schemeClr val="dk1"/>
                </a:solidFill>
                <a:latin typeface="Arial"/>
                <a:ea typeface="Arial"/>
                <a:cs typeface="Arial"/>
                <a:sym typeface="Arial"/>
              </a:defRPr>
            </a:lvl3pPr>
            <a:lvl4pPr indent="-228600" lvl="3" marL="18288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4pPr>
            <a:lvl5pPr indent="-228600" lvl="4" marL="22860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5pPr>
            <a:lvl6pPr indent="-228600" lvl="5" marL="27432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6pPr>
            <a:lvl7pPr indent="-228600" lvl="6" marL="32004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7pPr>
            <a:lvl8pPr indent="-228600" lvl="7" marL="36576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8pPr>
            <a:lvl9pPr indent="-228600" lvl="8" marL="41148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44" name="Shape 44"/>
        <p:cNvGrpSpPr/>
        <p:nvPr/>
      </p:nvGrpSpPr>
      <p:grpSpPr>
        <a:xfrm>
          <a:off x="0" y="0"/>
          <a:ext cx="0" cy="0"/>
          <a:chOff x="0" y="0"/>
          <a:chExt cx="0" cy="0"/>
        </a:xfrm>
      </p:grpSpPr>
      <p:sp>
        <p:nvSpPr>
          <p:cNvPr id="45" name="Google Shape;45;p12"/>
          <p:cNvSpPr txBox="1"/>
          <p:nvPr>
            <p:ph type="title"/>
          </p:nvPr>
        </p:nvSpPr>
        <p:spPr>
          <a:xfrm>
            <a:off x="1645444" y="878417"/>
            <a:ext cx="29627512" cy="3657600"/>
          </a:xfrm>
          <a:prstGeom prst="rect">
            <a:avLst/>
          </a:prstGeom>
          <a:noFill/>
          <a:ln>
            <a:noFill/>
          </a:ln>
        </p:spPr>
        <p:txBody>
          <a:bodyPr anchorCtr="0" anchor="t" bIns="32650" lIns="65300" spcFirstLastPara="1" rIns="65300" wrap="square" tIns="32650"/>
          <a:lstStyle>
            <a:lvl1pPr lvl="0"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9pPr>
          </a:lstStyle>
          <a:p/>
        </p:txBody>
      </p:sp>
      <p:sp>
        <p:nvSpPr>
          <p:cNvPr id="46" name="Google Shape;46;p12"/>
          <p:cNvSpPr txBox="1"/>
          <p:nvPr>
            <p:ph idx="1" type="body"/>
          </p:nvPr>
        </p:nvSpPr>
        <p:spPr>
          <a:xfrm>
            <a:off x="1645444" y="5120217"/>
            <a:ext cx="29627512" cy="14483292"/>
          </a:xfrm>
          <a:prstGeom prst="rect">
            <a:avLst/>
          </a:prstGeom>
          <a:noFill/>
          <a:ln>
            <a:noFill/>
          </a:ln>
        </p:spPr>
        <p:txBody>
          <a:bodyPr anchorCtr="0" anchor="t" bIns="32650" lIns="65300" spcFirstLastPara="1" rIns="65300" wrap="square" tIns="32650"/>
          <a:lstStyle>
            <a:lvl1pPr indent="-228600" lvl="0" marL="457200" marR="0" rtl="0" algn="r">
              <a:spcBef>
                <a:spcPts val="520"/>
              </a:spcBef>
              <a:spcAft>
                <a:spcPts val="0"/>
              </a:spcAft>
              <a:buSzPts val="1400"/>
              <a:buNone/>
              <a:defRPr b="0" i="0" sz="2600" u="none" cap="none" strike="noStrike">
                <a:solidFill>
                  <a:schemeClr val="dk1"/>
                </a:solidFill>
                <a:latin typeface="Arial"/>
                <a:ea typeface="Arial"/>
                <a:cs typeface="Arial"/>
                <a:sym typeface="Arial"/>
              </a:defRPr>
            </a:lvl1pPr>
            <a:lvl2pPr indent="-857250" lvl="1" marL="914400" marR="0" rtl="0" algn="l">
              <a:spcBef>
                <a:spcPts val="1980"/>
              </a:spcBef>
              <a:spcAft>
                <a:spcPts val="0"/>
              </a:spcAft>
              <a:buClr>
                <a:schemeClr val="dk1"/>
              </a:buClr>
              <a:buSzPts val="9900"/>
              <a:buFont typeface="Arial"/>
              <a:buChar char="–"/>
              <a:defRPr b="0" i="0" sz="9900" u="none" cap="none" strike="noStrike">
                <a:solidFill>
                  <a:schemeClr val="dk1"/>
                </a:solidFill>
                <a:latin typeface="Arial"/>
                <a:ea typeface="Arial"/>
                <a:cs typeface="Arial"/>
                <a:sym typeface="Arial"/>
              </a:defRPr>
            </a:lvl2pPr>
            <a:lvl3pPr indent="-762000" lvl="2" marL="1371600" marR="0" rtl="0" algn="l">
              <a:spcBef>
                <a:spcPts val="1680"/>
              </a:spcBef>
              <a:spcAft>
                <a:spcPts val="0"/>
              </a:spcAft>
              <a:buClr>
                <a:schemeClr val="dk1"/>
              </a:buClr>
              <a:buSzPts val="8400"/>
              <a:buFont typeface="Arial"/>
              <a:buChar char="•"/>
              <a:defRPr b="0" i="0" sz="8400" u="none" cap="none" strike="noStrike">
                <a:solidFill>
                  <a:schemeClr val="dk1"/>
                </a:solidFill>
                <a:latin typeface="Arial"/>
                <a:ea typeface="Arial"/>
                <a:cs typeface="Arial"/>
                <a:sym typeface="Arial"/>
              </a:defRPr>
            </a:lvl3pPr>
            <a:lvl4pPr indent="-679450" lvl="3" marL="18288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4pPr>
            <a:lvl5pPr indent="-679450" lvl="4" marL="22860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5pPr>
            <a:lvl6pPr indent="-679450" lvl="5" marL="27432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6pPr>
            <a:lvl7pPr indent="-679450" lvl="6" marL="32004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7pPr>
            <a:lvl8pPr indent="-679450" lvl="7" marL="36576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8pPr>
            <a:lvl9pPr indent="-679450" lvl="8" marL="41148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4" name="Shape 14"/>
        <p:cNvGrpSpPr/>
        <p:nvPr/>
      </p:nvGrpSpPr>
      <p:grpSpPr>
        <a:xfrm>
          <a:off x="0" y="0"/>
          <a:ext cx="0" cy="0"/>
          <a:chOff x="0" y="0"/>
          <a:chExt cx="0" cy="0"/>
        </a:xfrm>
      </p:grpSpPr>
      <p:sp>
        <p:nvSpPr>
          <p:cNvPr id="15" name="Google Shape;15;p3"/>
          <p:cNvSpPr txBox="1"/>
          <p:nvPr>
            <p:ph type="title"/>
          </p:nvPr>
        </p:nvSpPr>
        <p:spPr>
          <a:xfrm rot="5400000">
            <a:off x="18206971" y="6537524"/>
            <a:ext cx="18725092" cy="7406878"/>
          </a:xfrm>
          <a:prstGeom prst="rect">
            <a:avLst/>
          </a:prstGeom>
          <a:noFill/>
          <a:ln>
            <a:noFill/>
          </a:ln>
        </p:spPr>
        <p:txBody>
          <a:bodyPr anchorCtr="0" anchor="t" bIns="32650" lIns="65300" spcFirstLastPara="1" rIns="65300" wrap="square" tIns="32650"/>
          <a:lstStyle>
            <a:lvl1pPr lvl="0"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9pPr>
          </a:lstStyle>
          <a:p/>
        </p:txBody>
      </p:sp>
      <p:sp>
        <p:nvSpPr>
          <p:cNvPr id="16" name="Google Shape;16;p3"/>
          <p:cNvSpPr txBox="1"/>
          <p:nvPr>
            <p:ph idx="1" type="body"/>
          </p:nvPr>
        </p:nvSpPr>
        <p:spPr>
          <a:xfrm rot="5400000">
            <a:off x="3336066" y="-812204"/>
            <a:ext cx="18725092" cy="22106335"/>
          </a:xfrm>
          <a:prstGeom prst="rect">
            <a:avLst/>
          </a:prstGeom>
          <a:noFill/>
          <a:ln>
            <a:noFill/>
          </a:ln>
        </p:spPr>
        <p:txBody>
          <a:bodyPr anchorCtr="0" anchor="t" bIns="32650" lIns="65300" spcFirstLastPara="1" rIns="65300" wrap="square" tIns="32650"/>
          <a:lstStyle>
            <a:lvl1pPr indent="-228600" lvl="0" marL="457200" marR="0" rtl="0" algn="r">
              <a:spcBef>
                <a:spcPts val="520"/>
              </a:spcBef>
              <a:spcAft>
                <a:spcPts val="0"/>
              </a:spcAft>
              <a:buSzPts val="1400"/>
              <a:buNone/>
              <a:defRPr b="0" i="0" sz="2600" u="none" cap="none" strike="noStrike">
                <a:solidFill>
                  <a:schemeClr val="dk1"/>
                </a:solidFill>
                <a:latin typeface="Arial"/>
                <a:ea typeface="Arial"/>
                <a:cs typeface="Arial"/>
                <a:sym typeface="Arial"/>
              </a:defRPr>
            </a:lvl1pPr>
            <a:lvl2pPr indent="-857250" lvl="1" marL="914400" marR="0" rtl="0" algn="l">
              <a:spcBef>
                <a:spcPts val="1980"/>
              </a:spcBef>
              <a:spcAft>
                <a:spcPts val="0"/>
              </a:spcAft>
              <a:buClr>
                <a:schemeClr val="dk1"/>
              </a:buClr>
              <a:buSzPts val="9900"/>
              <a:buFont typeface="Arial"/>
              <a:buChar char="–"/>
              <a:defRPr b="0" i="0" sz="9900" u="none" cap="none" strike="noStrike">
                <a:solidFill>
                  <a:schemeClr val="dk1"/>
                </a:solidFill>
                <a:latin typeface="Arial"/>
                <a:ea typeface="Arial"/>
                <a:cs typeface="Arial"/>
                <a:sym typeface="Arial"/>
              </a:defRPr>
            </a:lvl2pPr>
            <a:lvl3pPr indent="-762000" lvl="2" marL="1371600" marR="0" rtl="0" algn="l">
              <a:spcBef>
                <a:spcPts val="1680"/>
              </a:spcBef>
              <a:spcAft>
                <a:spcPts val="0"/>
              </a:spcAft>
              <a:buClr>
                <a:schemeClr val="dk1"/>
              </a:buClr>
              <a:buSzPts val="8400"/>
              <a:buFont typeface="Arial"/>
              <a:buChar char="•"/>
              <a:defRPr b="0" i="0" sz="8400" u="none" cap="none" strike="noStrike">
                <a:solidFill>
                  <a:schemeClr val="dk1"/>
                </a:solidFill>
                <a:latin typeface="Arial"/>
                <a:ea typeface="Arial"/>
                <a:cs typeface="Arial"/>
                <a:sym typeface="Arial"/>
              </a:defRPr>
            </a:lvl3pPr>
            <a:lvl4pPr indent="-679450" lvl="3" marL="18288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4pPr>
            <a:lvl5pPr indent="-679450" lvl="4" marL="22860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5pPr>
            <a:lvl6pPr indent="-679450" lvl="5" marL="27432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6pPr>
            <a:lvl7pPr indent="-679450" lvl="6" marL="32004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7pPr>
            <a:lvl8pPr indent="-679450" lvl="7" marL="36576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8pPr>
            <a:lvl9pPr indent="-679450" lvl="8" marL="41148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7" name="Shape 17"/>
        <p:cNvGrpSpPr/>
        <p:nvPr/>
      </p:nvGrpSpPr>
      <p:grpSpPr>
        <a:xfrm>
          <a:off x="0" y="0"/>
          <a:ext cx="0" cy="0"/>
          <a:chOff x="0" y="0"/>
          <a:chExt cx="0" cy="0"/>
        </a:xfrm>
      </p:grpSpPr>
      <p:sp>
        <p:nvSpPr>
          <p:cNvPr id="18" name="Google Shape;18;p4"/>
          <p:cNvSpPr txBox="1"/>
          <p:nvPr>
            <p:ph type="title"/>
          </p:nvPr>
        </p:nvSpPr>
        <p:spPr>
          <a:xfrm>
            <a:off x="1645444" y="878417"/>
            <a:ext cx="29627512" cy="3657600"/>
          </a:xfrm>
          <a:prstGeom prst="rect">
            <a:avLst/>
          </a:prstGeom>
          <a:noFill/>
          <a:ln>
            <a:noFill/>
          </a:ln>
        </p:spPr>
        <p:txBody>
          <a:bodyPr anchorCtr="0" anchor="t" bIns="32650" lIns="65300" spcFirstLastPara="1" rIns="65300" wrap="square" tIns="32650"/>
          <a:lstStyle>
            <a:lvl1pPr lvl="0"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9pPr>
          </a:lstStyle>
          <a:p/>
        </p:txBody>
      </p:sp>
      <p:sp>
        <p:nvSpPr>
          <p:cNvPr id="19" name="Google Shape;19;p4"/>
          <p:cNvSpPr txBox="1"/>
          <p:nvPr>
            <p:ph idx="1" type="body"/>
          </p:nvPr>
        </p:nvSpPr>
        <p:spPr>
          <a:xfrm rot="5400000">
            <a:off x="9217554" y="-2451893"/>
            <a:ext cx="14483292" cy="29627512"/>
          </a:xfrm>
          <a:prstGeom prst="rect">
            <a:avLst/>
          </a:prstGeom>
          <a:noFill/>
          <a:ln>
            <a:noFill/>
          </a:ln>
        </p:spPr>
        <p:txBody>
          <a:bodyPr anchorCtr="0" anchor="t" bIns="32650" lIns="65300" spcFirstLastPara="1" rIns="65300" wrap="square" tIns="32650"/>
          <a:lstStyle>
            <a:lvl1pPr indent="-228600" lvl="0" marL="457200" marR="0" rtl="0" algn="r">
              <a:spcBef>
                <a:spcPts val="520"/>
              </a:spcBef>
              <a:spcAft>
                <a:spcPts val="0"/>
              </a:spcAft>
              <a:buSzPts val="1400"/>
              <a:buNone/>
              <a:defRPr b="0" i="0" sz="2600" u="none" cap="none" strike="noStrike">
                <a:solidFill>
                  <a:schemeClr val="dk1"/>
                </a:solidFill>
                <a:latin typeface="Arial"/>
                <a:ea typeface="Arial"/>
                <a:cs typeface="Arial"/>
                <a:sym typeface="Arial"/>
              </a:defRPr>
            </a:lvl1pPr>
            <a:lvl2pPr indent="-857250" lvl="1" marL="914400" marR="0" rtl="0" algn="l">
              <a:spcBef>
                <a:spcPts val="1980"/>
              </a:spcBef>
              <a:spcAft>
                <a:spcPts val="0"/>
              </a:spcAft>
              <a:buClr>
                <a:schemeClr val="dk1"/>
              </a:buClr>
              <a:buSzPts val="9900"/>
              <a:buFont typeface="Arial"/>
              <a:buChar char="–"/>
              <a:defRPr b="0" i="0" sz="9900" u="none" cap="none" strike="noStrike">
                <a:solidFill>
                  <a:schemeClr val="dk1"/>
                </a:solidFill>
                <a:latin typeface="Arial"/>
                <a:ea typeface="Arial"/>
                <a:cs typeface="Arial"/>
                <a:sym typeface="Arial"/>
              </a:defRPr>
            </a:lvl2pPr>
            <a:lvl3pPr indent="-762000" lvl="2" marL="1371600" marR="0" rtl="0" algn="l">
              <a:spcBef>
                <a:spcPts val="1680"/>
              </a:spcBef>
              <a:spcAft>
                <a:spcPts val="0"/>
              </a:spcAft>
              <a:buClr>
                <a:schemeClr val="dk1"/>
              </a:buClr>
              <a:buSzPts val="8400"/>
              <a:buFont typeface="Arial"/>
              <a:buChar char="•"/>
              <a:defRPr b="0" i="0" sz="8400" u="none" cap="none" strike="noStrike">
                <a:solidFill>
                  <a:schemeClr val="dk1"/>
                </a:solidFill>
                <a:latin typeface="Arial"/>
                <a:ea typeface="Arial"/>
                <a:cs typeface="Arial"/>
                <a:sym typeface="Arial"/>
              </a:defRPr>
            </a:lvl3pPr>
            <a:lvl4pPr indent="-679450" lvl="3" marL="18288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4pPr>
            <a:lvl5pPr indent="-679450" lvl="4" marL="22860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5pPr>
            <a:lvl6pPr indent="-679450" lvl="5" marL="27432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6pPr>
            <a:lvl7pPr indent="-679450" lvl="6" marL="32004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7pPr>
            <a:lvl8pPr indent="-679450" lvl="7" marL="36576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8pPr>
            <a:lvl9pPr indent="-679450" lvl="8" marL="4114800" marR="0" rtl="0" algn="l">
              <a:spcBef>
                <a:spcPts val="1420"/>
              </a:spcBef>
              <a:spcAft>
                <a:spcPts val="0"/>
              </a:spcAft>
              <a:buClr>
                <a:schemeClr val="dk1"/>
              </a:buClr>
              <a:buSzPts val="7100"/>
              <a:buFont typeface="Arial"/>
              <a:buChar char="»"/>
              <a:defRPr b="0" i="0" sz="71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20" name="Shape 20"/>
        <p:cNvGrpSpPr/>
        <p:nvPr/>
      </p:nvGrpSpPr>
      <p:grpSpPr>
        <a:xfrm>
          <a:off x="0" y="0"/>
          <a:ext cx="0" cy="0"/>
          <a:chOff x="0" y="0"/>
          <a:chExt cx="0" cy="0"/>
        </a:xfrm>
      </p:grpSpPr>
      <p:sp>
        <p:nvSpPr>
          <p:cNvPr id="21" name="Google Shape;21;p5"/>
          <p:cNvSpPr txBox="1"/>
          <p:nvPr>
            <p:ph type="title"/>
          </p:nvPr>
        </p:nvSpPr>
        <p:spPr>
          <a:xfrm>
            <a:off x="6451998" y="15361709"/>
            <a:ext cx="19751278" cy="1813983"/>
          </a:xfrm>
          <a:prstGeom prst="rect">
            <a:avLst/>
          </a:prstGeom>
          <a:noFill/>
          <a:ln>
            <a:noFill/>
          </a:ln>
        </p:spPr>
        <p:txBody>
          <a:bodyPr anchorCtr="0" anchor="b" bIns="32650" lIns="65300" spcFirstLastPara="1" rIns="65300" wrap="square" tIns="32650"/>
          <a:lstStyle>
            <a:lvl1pPr lvl="0" marR="0" rtl="0" algn="l">
              <a:spcBef>
                <a:spcPts val="0"/>
              </a:spcBef>
              <a:spcAft>
                <a:spcPts val="0"/>
              </a:spcAft>
              <a:buSzPts val="1400"/>
              <a:buNone/>
              <a:defRPr b="1" i="0" sz="1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9pPr>
          </a:lstStyle>
          <a:p/>
        </p:txBody>
      </p:sp>
      <p:sp>
        <p:nvSpPr>
          <p:cNvPr id="22" name="Google Shape;22;p5"/>
          <p:cNvSpPr/>
          <p:nvPr>
            <p:ph idx="2" type="pic"/>
          </p:nvPr>
        </p:nvSpPr>
        <p:spPr>
          <a:xfrm>
            <a:off x="6451998" y="1961092"/>
            <a:ext cx="19751278" cy="13166725"/>
          </a:xfrm>
          <a:prstGeom prst="rect">
            <a:avLst/>
          </a:prstGeom>
          <a:noFill/>
          <a:ln>
            <a:noFill/>
          </a:ln>
        </p:spPr>
        <p:txBody>
          <a:bodyPr anchorCtr="0" anchor="t" bIns="32650" lIns="65300" spcFirstLastPara="1" rIns="65300" wrap="square" tIns="32650"/>
          <a:lstStyle>
            <a:lvl1pPr lvl="0" marR="0" rtl="0" algn="r">
              <a:spcBef>
                <a:spcPts val="460"/>
              </a:spcBef>
              <a:spcAft>
                <a:spcPts val="0"/>
              </a:spcAft>
              <a:buClr>
                <a:schemeClr val="dk1"/>
              </a:buClr>
              <a:buSzPts val="2300"/>
              <a:buFont typeface="Arial"/>
              <a:buNone/>
              <a:defRPr b="0" i="0" sz="2300" u="none" cap="none" strike="noStrike">
                <a:solidFill>
                  <a:schemeClr val="dk1"/>
                </a:solidFill>
                <a:latin typeface="Arial"/>
                <a:ea typeface="Arial"/>
                <a:cs typeface="Arial"/>
                <a:sym typeface="Arial"/>
              </a:defRPr>
            </a:lvl1pPr>
            <a:lvl2pPr lvl="1"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2pPr>
            <a:lvl3pPr lvl="2" marR="0" rtl="0" algn="l">
              <a:spcBef>
                <a:spcPts val="340"/>
              </a:spcBef>
              <a:spcAft>
                <a:spcPts val="0"/>
              </a:spcAft>
              <a:buClr>
                <a:schemeClr val="dk1"/>
              </a:buClr>
              <a:buSzPts val="1700"/>
              <a:buFont typeface="Arial"/>
              <a:buNone/>
              <a:defRPr b="0" i="0" sz="1700" u="none" cap="none" strike="noStrike">
                <a:solidFill>
                  <a:schemeClr val="dk1"/>
                </a:solidFill>
                <a:latin typeface="Arial"/>
                <a:ea typeface="Arial"/>
                <a:cs typeface="Arial"/>
                <a:sym typeface="Arial"/>
              </a:defRPr>
            </a:lvl3pPr>
            <a:lvl4pPr lvl="3"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lvl="4"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lvl="5"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lvl="6"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lvl="7"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lvl="8"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p:txBody>
      </p:sp>
      <p:sp>
        <p:nvSpPr>
          <p:cNvPr id="23" name="Google Shape;23;p5"/>
          <p:cNvSpPr txBox="1"/>
          <p:nvPr>
            <p:ph idx="1" type="body"/>
          </p:nvPr>
        </p:nvSpPr>
        <p:spPr>
          <a:xfrm>
            <a:off x="6451998" y="17175692"/>
            <a:ext cx="19751278" cy="2574925"/>
          </a:xfrm>
          <a:prstGeom prst="rect">
            <a:avLst/>
          </a:prstGeom>
          <a:noFill/>
          <a:ln>
            <a:noFill/>
          </a:ln>
        </p:spPr>
        <p:txBody>
          <a:bodyPr anchorCtr="0" anchor="t" bIns="32650" lIns="65300" spcFirstLastPara="1" rIns="65300" wrap="square" tIns="32650"/>
          <a:lstStyle>
            <a:lvl1pPr indent="-228600" lvl="0" marL="457200" marR="0" rtl="0" algn="r">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1pPr>
            <a:lvl2pPr indent="-228600" lvl="1" marL="9144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2pPr>
            <a:lvl3pPr indent="-228600" lvl="2" marL="1371600" marR="0" rtl="0" algn="l">
              <a:spcBef>
                <a:spcPts val="140"/>
              </a:spcBef>
              <a:spcAft>
                <a:spcPts val="0"/>
              </a:spcAft>
              <a:buClr>
                <a:schemeClr val="dk1"/>
              </a:buClr>
              <a:buSzPts val="700"/>
              <a:buFont typeface="Arial"/>
              <a:buNone/>
              <a:defRPr b="0" i="0" sz="700" u="none" cap="none" strike="noStrike">
                <a:solidFill>
                  <a:schemeClr val="dk1"/>
                </a:solidFill>
                <a:latin typeface="Arial"/>
                <a:ea typeface="Arial"/>
                <a:cs typeface="Arial"/>
                <a:sym typeface="Arial"/>
              </a:defRPr>
            </a:lvl3pPr>
            <a:lvl4pPr indent="-228600" lvl="3" marL="1828800" marR="0" rtl="0" algn="l">
              <a:spcBef>
                <a:spcPts val="120"/>
              </a:spcBef>
              <a:spcAft>
                <a:spcPts val="0"/>
              </a:spcAft>
              <a:buClr>
                <a:schemeClr val="dk1"/>
              </a:buClr>
              <a:buSzPts val="600"/>
              <a:buFont typeface="Arial"/>
              <a:buNone/>
              <a:defRPr b="0" i="0" sz="600" u="none" cap="none" strike="noStrike">
                <a:solidFill>
                  <a:schemeClr val="dk1"/>
                </a:solidFill>
                <a:latin typeface="Arial"/>
                <a:ea typeface="Arial"/>
                <a:cs typeface="Arial"/>
                <a:sym typeface="Arial"/>
              </a:defRPr>
            </a:lvl4pPr>
            <a:lvl5pPr indent="-228600" lvl="4" marL="2286000" marR="0" rtl="0" algn="l">
              <a:spcBef>
                <a:spcPts val="120"/>
              </a:spcBef>
              <a:spcAft>
                <a:spcPts val="0"/>
              </a:spcAft>
              <a:buClr>
                <a:schemeClr val="dk1"/>
              </a:buClr>
              <a:buSzPts val="600"/>
              <a:buFont typeface="Arial"/>
              <a:buNone/>
              <a:defRPr b="0" i="0" sz="600" u="none" cap="none" strike="noStrike">
                <a:solidFill>
                  <a:schemeClr val="dk1"/>
                </a:solidFill>
                <a:latin typeface="Arial"/>
                <a:ea typeface="Arial"/>
                <a:cs typeface="Arial"/>
                <a:sym typeface="Arial"/>
              </a:defRPr>
            </a:lvl5pPr>
            <a:lvl6pPr indent="-228600" lvl="5" marL="2743200" marR="0" rtl="0" algn="l">
              <a:spcBef>
                <a:spcPts val="120"/>
              </a:spcBef>
              <a:spcAft>
                <a:spcPts val="0"/>
              </a:spcAft>
              <a:buClr>
                <a:schemeClr val="dk1"/>
              </a:buClr>
              <a:buSzPts val="600"/>
              <a:buFont typeface="Arial"/>
              <a:buNone/>
              <a:defRPr b="0" i="0" sz="600" u="none" cap="none" strike="noStrike">
                <a:solidFill>
                  <a:schemeClr val="dk1"/>
                </a:solidFill>
                <a:latin typeface="Arial"/>
                <a:ea typeface="Arial"/>
                <a:cs typeface="Arial"/>
                <a:sym typeface="Arial"/>
              </a:defRPr>
            </a:lvl6pPr>
            <a:lvl7pPr indent="-228600" lvl="6" marL="3200400" marR="0" rtl="0" algn="l">
              <a:spcBef>
                <a:spcPts val="120"/>
              </a:spcBef>
              <a:spcAft>
                <a:spcPts val="0"/>
              </a:spcAft>
              <a:buClr>
                <a:schemeClr val="dk1"/>
              </a:buClr>
              <a:buSzPts val="600"/>
              <a:buFont typeface="Arial"/>
              <a:buNone/>
              <a:defRPr b="0" i="0" sz="600" u="none" cap="none" strike="noStrike">
                <a:solidFill>
                  <a:schemeClr val="dk1"/>
                </a:solidFill>
                <a:latin typeface="Arial"/>
                <a:ea typeface="Arial"/>
                <a:cs typeface="Arial"/>
                <a:sym typeface="Arial"/>
              </a:defRPr>
            </a:lvl7pPr>
            <a:lvl8pPr indent="-228600" lvl="7" marL="3657600" marR="0" rtl="0" algn="l">
              <a:spcBef>
                <a:spcPts val="120"/>
              </a:spcBef>
              <a:spcAft>
                <a:spcPts val="0"/>
              </a:spcAft>
              <a:buClr>
                <a:schemeClr val="dk1"/>
              </a:buClr>
              <a:buSzPts val="600"/>
              <a:buFont typeface="Arial"/>
              <a:buNone/>
              <a:defRPr b="0" i="0" sz="600" u="none" cap="none" strike="noStrike">
                <a:solidFill>
                  <a:schemeClr val="dk1"/>
                </a:solidFill>
                <a:latin typeface="Arial"/>
                <a:ea typeface="Arial"/>
                <a:cs typeface="Arial"/>
                <a:sym typeface="Arial"/>
              </a:defRPr>
            </a:lvl8pPr>
            <a:lvl9pPr indent="-228600" lvl="8" marL="4114800" marR="0" rtl="0" algn="l">
              <a:spcBef>
                <a:spcPts val="120"/>
              </a:spcBef>
              <a:spcAft>
                <a:spcPts val="0"/>
              </a:spcAft>
              <a:buClr>
                <a:schemeClr val="dk1"/>
              </a:buClr>
              <a:buSzPts val="600"/>
              <a:buFont typeface="Arial"/>
              <a:buNone/>
              <a:defRPr b="0" i="0" sz="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24" name="Shape 24"/>
        <p:cNvGrpSpPr/>
        <p:nvPr/>
      </p:nvGrpSpPr>
      <p:grpSpPr>
        <a:xfrm>
          <a:off x="0" y="0"/>
          <a:ext cx="0" cy="0"/>
          <a:chOff x="0" y="0"/>
          <a:chExt cx="0" cy="0"/>
        </a:xfrm>
      </p:grpSpPr>
      <p:sp>
        <p:nvSpPr>
          <p:cNvPr id="25" name="Google Shape;25;p6"/>
          <p:cNvSpPr txBox="1"/>
          <p:nvPr>
            <p:ph type="title"/>
          </p:nvPr>
        </p:nvSpPr>
        <p:spPr>
          <a:xfrm>
            <a:off x="1645444" y="874184"/>
            <a:ext cx="10829925" cy="3717925"/>
          </a:xfrm>
          <a:prstGeom prst="rect">
            <a:avLst/>
          </a:prstGeom>
          <a:noFill/>
          <a:ln>
            <a:noFill/>
          </a:ln>
        </p:spPr>
        <p:txBody>
          <a:bodyPr anchorCtr="0" anchor="b" bIns="32650" lIns="65300" spcFirstLastPara="1" rIns="65300" wrap="square" tIns="32650"/>
          <a:lstStyle>
            <a:lvl1pPr lvl="0" marR="0" rtl="0" algn="l">
              <a:spcBef>
                <a:spcPts val="0"/>
              </a:spcBef>
              <a:spcAft>
                <a:spcPts val="0"/>
              </a:spcAft>
              <a:buSzPts val="1400"/>
              <a:buNone/>
              <a:defRPr b="1" i="0" sz="1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9pPr>
          </a:lstStyle>
          <a:p/>
        </p:txBody>
      </p:sp>
      <p:sp>
        <p:nvSpPr>
          <p:cNvPr id="26" name="Google Shape;26;p6"/>
          <p:cNvSpPr txBox="1"/>
          <p:nvPr>
            <p:ph idx="1" type="body"/>
          </p:nvPr>
        </p:nvSpPr>
        <p:spPr>
          <a:xfrm>
            <a:off x="12870656" y="874184"/>
            <a:ext cx="18402300" cy="18729325"/>
          </a:xfrm>
          <a:prstGeom prst="rect">
            <a:avLst/>
          </a:prstGeom>
          <a:noFill/>
          <a:ln>
            <a:noFill/>
          </a:ln>
        </p:spPr>
        <p:txBody>
          <a:bodyPr anchorCtr="0" anchor="t" bIns="32650" lIns="65300" spcFirstLastPara="1" rIns="65300" wrap="square" tIns="32650"/>
          <a:lstStyle>
            <a:lvl1pPr indent="-228600" lvl="0" marL="457200" marR="0" rtl="0" algn="r">
              <a:spcBef>
                <a:spcPts val="460"/>
              </a:spcBef>
              <a:spcAft>
                <a:spcPts val="0"/>
              </a:spcAft>
              <a:buSzPts val="1400"/>
              <a:buNone/>
              <a:defRPr b="0" i="0" sz="23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36550" lvl="2" marL="1371600" marR="0" rtl="0" algn="l">
              <a:spcBef>
                <a:spcPts val="340"/>
              </a:spcBef>
              <a:spcAft>
                <a:spcPts val="0"/>
              </a:spcAft>
              <a:buClr>
                <a:schemeClr val="dk1"/>
              </a:buClr>
              <a:buSzPts val="1700"/>
              <a:buFont typeface="Arial"/>
              <a:buChar char="•"/>
              <a:defRPr b="0" i="0" sz="1700" u="none" cap="none" strike="noStrike">
                <a:solidFill>
                  <a:schemeClr val="dk1"/>
                </a:solidFill>
                <a:latin typeface="Arial"/>
                <a:ea typeface="Arial"/>
                <a:cs typeface="Arial"/>
                <a:sym typeface="Arial"/>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5pPr>
            <a:lvl6pPr indent="-317500" lvl="5" marL="27432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27" name="Google Shape;27;p6"/>
          <p:cNvSpPr txBox="1"/>
          <p:nvPr>
            <p:ph idx="2" type="body"/>
          </p:nvPr>
        </p:nvSpPr>
        <p:spPr>
          <a:xfrm>
            <a:off x="1645444" y="4592109"/>
            <a:ext cx="10829925" cy="15011400"/>
          </a:xfrm>
          <a:prstGeom prst="rect">
            <a:avLst/>
          </a:prstGeom>
          <a:noFill/>
          <a:ln>
            <a:noFill/>
          </a:ln>
        </p:spPr>
        <p:txBody>
          <a:bodyPr anchorCtr="0" anchor="t" bIns="32650" lIns="65300" spcFirstLastPara="1" rIns="65300" wrap="square" tIns="32650"/>
          <a:lstStyle>
            <a:lvl1pPr indent="-228600" lvl="0" marL="457200" marR="0" rtl="0" algn="r">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1pPr>
            <a:lvl2pPr indent="-228600" lvl="1" marL="9144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2pPr>
            <a:lvl3pPr indent="-228600" lvl="2" marL="1371600" marR="0" rtl="0" algn="l">
              <a:spcBef>
                <a:spcPts val="140"/>
              </a:spcBef>
              <a:spcAft>
                <a:spcPts val="0"/>
              </a:spcAft>
              <a:buClr>
                <a:schemeClr val="dk1"/>
              </a:buClr>
              <a:buSzPts val="700"/>
              <a:buFont typeface="Arial"/>
              <a:buNone/>
              <a:defRPr b="0" i="0" sz="700" u="none" cap="none" strike="noStrike">
                <a:solidFill>
                  <a:schemeClr val="dk1"/>
                </a:solidFill>
                <a:latin typeface="Arial"/>
                <a:ea typeface="Arial"/>
                <a:cs typeface="Arial"/>
                <a:sym typeface="Arial"/>
              </a:defRPr>
            </a:lvl3pPr>
            <a:lvl4pPr indent="-228600" lvl="3" marL="1828800" marR="0" rtl="0" algn="l">
              <a:spcBef>
                <a:spcPts val="120"/>
              </a:spcBef>
              <a:spcAft>
                <a:spcPts val="0"/>
              </a:spcAft>
              <a:buClr>
                <a:schemeClr val="dk1"/>
              </a:buClr>
              <a:buSzPts val="600"/>
              <a:buFont typeface="Arial"/>
              <a:buNone/>
              <a:defRPr b="0" i="0" sz="600" u="none" cap="none" strike="noStrike">
                <a:solidFill>
                  <a:schemeClr val="dk1"/>
                </a:solidFill>
                <a:latin typeface="Arial"/>
                <a:ea typeface="Arial"/>
                <a:cs typeface="Arial"/>
                <a:sym typeface="Arial"/>
              </a:defRPr>
            </a:lvl4pPr>
            <a:lvl5pPr indent="-228600" lvl="4" marL="2286000" marR="0" rtl="0" algn="l">
              <a:spcBef>
                <a:spcPts val="120"/>
              </a:spcBef>
              <a:spcAft>
                <a:spcPts val="0"/>
              </a:spcAft>
              <a:buClr>
                <a:schemeClr val="dk1"/>
              </a:buClr>
              <a:buSzPts val="600"/>
              <a:buFont typeface="Arial"/>
              <a:buNone/>
              <a:defRPr b="0" i="0" sz="600" u="none" cap="none" strike="noStrike">
                <a:solidFill>
                  <a:schemeClr val="dk1"/>
                </a:solidFill>
                <a:latin typeface="Arial"/>
                <a:ea typeface="Arial"/>
                <a:cs typeface="Arial"/>
                <a:sym typeface="Arial"/>
              </a:defRPr>
            </a:lvl5pPr>
            <a:lvl6pPr indent="-228600" lvl="5" marL="2743200" marR="0" rtl="0" algn="l">
              <a:spcBef>
                <a:spcPts val="120"/>
              </a:spcBef>
              <a:spcAft>
                <a:spcPts val="0"/>
              </a:spcAft>
              <a:buClr>
                <a:schemeClr val="dk1"/>
              </a:buClr>
              <a:buSzPts val="600"/>
              <a:buFont typeface="Arial"/>
              <a:buNone/>
              <a:defRPr b="0" i="0" sz="600" u="none" cap="none" strike="noStrike">
                <a:solidFill>
                  <a:schemeClr val="dk1"/>
                </a:solidFill>
                <a:latin typeface="Arial"/>
                <a:ea typeface="Arial"/>
                <a:cs typeface="Arial"/>
                <a:sym typeface="Arial"/>
              </a:defRPr>
            </a:lvl6pPr>
            <a:lvl7pPr indent="-228600" lvl="6" marL="3200400" marR="0" rtl="0" algn="l">
              <a:spcBef>
                <a:spcPts val="120"/>
              </a:spcBef>
              <a:spcAft>
                <a:spcPts val="0"/>
              </a:spcAft>
              <a:buClr>
                <a:schemeClr val="dk1"/>
              </a:buClr>
              <a:buSzPts val="600"/>
              <a:buFont typeface="Arial"/>
              <a:buNone/>
              <a:defRPr b="0" i="0" sz="600" u="none" cap="none" strike="noStrike">
                <a:solidFill>
                  <a:schemeClr val="dk1"/>
                </a:solidFill>
                <a:latin typeface="Arial"/>
                <a:ea typeface="Arial"/>
                <a:cs typeface="Arial"/>
                <a:sym typeface="Arial"/>
              </a:defRPr>
            </a:lvl7pPr>
            <a:lvl8pPr indent="-228600" lvl="7" marL="3657600" marR="0" rtl="0" algn="l">
              <a:spcBef>
                <a:spcPts val="120"/>
              </a:spcBef>
              <a:spcAft>
                <a:spcPts val="0"/>
              </a:spcAft>
              <a:buClr>
                <a:schemeClr val="dk1"/>
              </a:buClr>
              <a:buSzPts val="600"/>
              <a:buFont typeface="Arial"/>
              <a:buNone/>
              <a:defRPr b="0" i="0" sz="600" u="none" cap="none" strike="noStrike">
                <a:solidFill>
                  <a:schemeClr val="dk1"/>
                </a:solidFill>
                <a:latin typeface="Arial"/>
                <a:ea typeface="Arial"/>
                <a:cs typeface="Arial"/>
                <a:sym typeface="Arial"/>
              </a:defRPr>
            </a:lvl8pPr>
            <a:lvl9pPr indent="-228600" lvl="8" marL="4114800" marR="0" rtl="0" algn="l">
              <a:spcBef>
                <a:spcPts val="120"/>
              </a:spcBef>
              <a:spcAft>
                <a:spcPts val="0"/>
              </a:spcAft>
              <a:buClr>
                <a:schemeClr val="dk1"/>
              </a:buClr>
              <a:buSzPts val="600"/>
              <a:buFont typeface="Arial"/>
              <a:buNone/>
              <a:defRPr b="0" i="0" sz="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8" name="Shape 28"/>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9" name="Shape 29"/>
        <p:cNvGrpSpPr/>
        <p:nvPr/>
      </p:nvGrpSpPr>
      <p:grpSpPr>
        <a:xfrm>
          <a:off x="0" y="0"/>
          <a:ext cx="0" cy="0"/>
          <a:chOff x="0" y="0"/>
          <a:chExt cx="0" cy="0"/>
        </a:xfrm>
      </p:grpSpPr>
      <p:sp>
        <p:nvSpPr>
          <p:cNvPr id="30" name="Google Shape;30;p8"/>
          <p:cNvSpPr txBox="1"/>
          <p:nvPr>
            <p:ph type="title"/>
          </p:nvPr>
        </p:nvSpPr>
        <p:spPr>
          <a:xfrm>
            <a:off x="1645444" y="878417"/>
            <a:ext cx="29627512" cy="3657600"/>
          </a:xfrm>
          <a:prstGeom prst="rect">
            <a:avLst/>
          </a:prstGeom>
          <a:noFill/>
          <a:ln>
            <a:noFill/>
          </a:ln>
        </p:spPr>
        <p:txBody>
          <a:bodyPr anchorCtr="0" anchor="t" bIns="32650" lIns="65300" spcFirstLastPara="1" rIns="65300" wrap="square" tIns="32650"/>
          <a:lstStyle>
            <a:lvl1pPr lvl="0"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31" name="Shape 31"/>
        <p:cNvGrpSpPr/>
        <p:nvPr/>
      </p:nvGrpSpPr>
      <p:grpSpPr>
        <a:xfrm>
          <a:off x="0" y="0"/>
          <a:ext cx="0" cy="0"/>
          <a:chOff x="0" y="0"/>
          <a:chExt cx="0" cy="0"/>
        </a:xfrm>
      </p:grpSpPr>
      <p:sp>
        <p:nvSpPr>
          <p:cNvPr id="32" name="Google Shape;32;p9"/>
          <p:cNvSpPr txBox="1"/>
          <p:nvPr>
            <p:ph type="title"/>
          </p:nvPr>
        </p:nvSpPr>
        <p:spPr>
          <a:xfrm>
            <a:off x="1645444" y="878417"/>
            <a:ext cx="29627512" cy="3657600"/>
          </a:xfrm>
          <a:prstGeom prst="rect">
            <a:avLst/>
          </a:prstGeom>
          <a:noFill/>
          <a:ln>
            <a:noFill/>
          </a:ln>
        </p:spPr>
        <p:txBody>
          <a:bodyPr anchorCtr="0" anchor="t" bIns="32650" lIns="65300" spcFirstLastPara="1" rIns="65300" wrap="square" tIns="32650"/>
          <a:lstStyle>
            <a:lvl1pPr lvl="0"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9pPr>
          </a:lstStyle>
          <a:p/>
        </p:txBody>
      </p:sp>
      <p:sp>
        <p:nvSpPr>
          <p:cNvPr id="33" name="Google Shape;33;p9"/>
          <p:cNvSpPr txBox="1"/>
          <p:nvPr>
            <p:ph idx="1" type="body"/>
          </p:nvPr>
        </p:nvSpPr>
        <p:spPr>
          <a:xfrm>
            <a:off x="1645444" y="4912784"/>
            <a:ext cx="14544675" cy="2046817"/>
          </a:xfrm>
          <a:prstGeom prst="rect">
            <a:avLst/>
          </a:prstGeom>
          <a:noFill/>
          <a:ln>
            <a:noFill/>
          </a:ln>
        </p:spPr>
        <p:txBody>
          <a:bodyPr anchorCtr="0" anchor="b" bIns="32650" lIns="65300" spcFirstLastPara="1" rIns="65300" wrap="square" tIns="32650"/>
          <a:lstStyle>
            <a:lvl1pPr indent="-228600" lvl="0" marL="457200" marR="0" rtl="0" algn="r">
              <a:spcBef>
                <a:spcPts val="340"/>
              </a:spcBef>
              <a:spcAft>
                <a:spcPts val="0"/>
              </a:spcAft>
              <a:buClr>
                <a:schemeClr val="dk1"/>
              </a:buClr>
              <a:buSzPts val="1700"/>
              <a:buFont typeface="Arial"/>
              <a:buNone/>
              <a:defRPr b="1" i="0" sz="1700" u="none" cap="none" strike="noStrike">
                <a:solidFill>
                  <a:schemeClr val="dk1"/>
                </a:solidFill>
                <a:latin typeface="Arial"/>
                <a:ea typeface="Arial"/>
                <a:cs typeface="Arial"/>
                <a:sym typeface="Arial"/>
              </a:defRPr>
            </a:lvl1pPr>
            <a:lvl2pPr indent="-228600" lvl="1" marL="914400" marR="0" rtl="0" algn="l">
              <a:spcBef>
                <a:spcPts val="280"/>
              </a:spcBef>
              <a:spcAft>
                <a:spcPts val="0"/>
              </a:spcAft>
              <a:buClr>
                <a:schemeClr val="dk1"/>
              </a:buClr>
              <a:buSzPts val="1400"/>
              <a:buFont typeface="Arial"/>
              <a:buNone/>
              <a:defRPr b="1" i="0" sz="1400" u="none" cap="none" strike="noStrike">
                <a:solidFill>
                  <a:schemeClr val="dk1"/>
                </a:solidFill>
                <a:latin typeface="Arial"/>
                <a:ea typeface="Arial"/>
                <a:cs typeface="Arial"/>
                <a:sym typeface="Arial"/>
              </a:defRPr>
            </a:lvl2pPr>
            <a:lvl3pPr indent="-228600" lvl="2" marL="1371600" marR="0" rtl="0" algn="l">
              <a:spcBef>
                <a:spcPts val="260"/>
              </a:spcBef>
              <a:spcAft>
                <a:spcPts val="0"/>
              </a:spcAft>
              <a:buClr>
                <a:schemeClr val="dk1"/>
              </a:buClr>
              <a:buSzPts val="1300"/>
              <a:buFont typeface="Arial"/>
              <a:buNone/>
              <a:defRPr b="1" i="0" sz="1300" u="none" cap="none" strike="noStrike">
                <a:solidFill>
                  <a:schemeClr val="dk1"/>
                </a:solidFill>
                <a:latin typeface="Arial"/>
                <a:ea typeface="Arial"/>
                <a:cs typeface="Arial"/>
                <a:sym typeface="Arial"/>
              </a:defRPr>
            </a:lvl3pPr>
            <a:lvl4pPr indent="-228600" lvl="3" marL="1828800" marR="0" rtl="0" algn="l">
              <a:spcBef>
                <a:spcPts val="220"/>
              </a:spcBef>
              <a:spcAft>
                <a:spcPts val="0"/>
              </a:spcAft>
              <a:buClr>
                <a:schemeClr val="dk1"/>
              </a:buClr>
              <a:buSzPts val="1100"/>
              <a:buFont typeface="Arial"/>
              <a:buNone/>
              <a:defRPr b="1" i="0" sz="1100" u="none" cap="none" strike="noStrike">
                <a:solidFill>
                  <a:schemeClr val="dk1"/>
                </a:solidFill>
                <a:latin typeface="Arial"/>
                <a:ea typeface="Arial"/>
                <a:cs typeface="Arial"/>
                <a:sym typeface="Arial"/>
              </a:defRPr>
            </a:lvl4pPr>
            <a:lvl5pPr indent="-228600" lvl="4" marL="2286000" marR="0" rtl="0" algn="l">
              <a:spcBef>
                <a:spcPts val="220"/>
              </a:spcBef>
              <a:spcAft>
                <a:spcPts val="0"/>
              </a:spcAft>
              <a:buClr>
                <a:schemeClr val="dk1"/>
              </a:buClr>
              <a:buSzPts val="1100"/>
              <a:buFont typeface="Arial"/>
              <a:buNone/>
              <a:defRPr b="1" i="0" sz="1100" u="none" cap="none" strike="noStrike">
                <a:solidFill>
                  <a:schemeClr val="dk1"/>
                </a:solidFill>
                <a:latin typeface="Arial"/>
                <a:ea typeface="Arial"/>
                <a:cs typeface="Arial"/>
                <a:sym typeface="Arial"/>
              </a:defRPr>
            </a:lvl5pPr>
            <a:lvl6pPr indent="-228600" lvl="5" marL="2743200" marR="0" rtl="0" algn="l">
              <a:spcBef>
                <a:spcPts val="220"/>
              </a:spcBef>
              <a:spcAft>
                <a:spcPts val="0"/>
              </a:spcAft>
              <a:buClr>
                <a:schemeClr val="dk1"/>
              </a:buClr>
              <a:buSzPts val="1100"/>
              <a:buFont typeface="Arial"/>
              <a:buNone/>
              <a:defRPr b="1" i="0" sz="1100" u="none" cap="none" strike="noStrike">
                <a:solidFill>
                  <a:schemeClr val="dk1"/>
                </a:solidFill>
                <a:latin typeface="Arial"/>
                <a:ea typeface="Arial"/>
                <a:cs typeface="Arial"/>
                <a:sym typeface="Arial"/>
              </a:defRPr>
            </a:lvl6pPr>
            <a:lvl7pPr indent="-228600" lvl="6" marL="3200400" marR="0" rtl="0" algn="l">
              <a:spcBef>
                <a:spcPts val="220"/>
              </a:spcBef>
              <a:spcAft>
                <a:spcPts val="0"/>
              </a:spcAft>
              <a:buClr>
                <a:schemeClr val="dk1"/>
              </a:buClr>
              <a:buSzPts val="1100"/>
              <a:buFont typeface="Arial"/>
              <a:buNone/>
              <a:defRPr b="1" i="0" sz="1100" u="none" cap="none" strike="noStrike">
                <a:solidFill>
                  <a:schemeClr val="dk1"/>
                </a:solidFill>
                <a:latin typeface="Arial"/>
                <a:ea typeface="Arial"/>
                <a:cs typeface="Arial"/>
                <a:sym typeface="Arial"/>
              </a:defRPr>
            </a:lvl7pPr>
            <a:lvl8pPr indent="-228600" lvl="7" marL="3657600" marR="0" rtl="0" algn="l">
              <a:spcBef>
                <a:spcPts val="220"/>
              </a:spcBef>
              <a:spcAft>
                <a:spcPts val="0"/>
              </a:spcAft>
              <a:buClr>
                <a:schemeClr val="dk1"/>
              </a:buClr>
              <a:buSzPts val="1100"/>
              <a:buFont typeface="Arial"/>
              <a:buNone/>
              <a:defRPr b="1" i="0" sz="1100" u="none" cap="none" strike="noStrike">
                <a:solidFill>
                  <a:schemeClr val="dk1"/>
                </a:solidFill>
                <a:latin typeface="Arial"/>
                <a:ea typeface="Arial"/>
                <a:cs typeface="Arial"/>
                <a:sym typeface="Arial"/>
              </a:defRPr>
            </a:lvl8pPr>
            <a:lvl9pPr indent="-228600" lvl="8" marL="4114800" marR="0" rtl="0" algn="l">
              <a:spcBef>
                <a:spcPts val="220"/>
              </a:spcBef>
              <a:spcAft>
                <a:spcPts val="0"/>
              </a:spcAft>
              <a:buClr>
                <a:schemeClr val="dk1"/>
              </a:buClr>
              <a:buSzPts val="1100"/>
              <a:buFont typeface="Arial"/>
              <a:buNone/>
              <a:defRPr b="1" i="0" sz="1100" u="none" cap="none" strike="noStrike">
                <a:solidFill>
                  <a:schemeClr val="dk1"/>
                </a:solidFill>
                <a:latin typeface="Arial"/>
                <a:ea typeface="Arial"/>
                <a:cs typeface="Arial"/>
                <a:sym typeface="Arial"/>
              </a:defRPr>
            </a:lvl9pPr>
          </a:lstStyle>
          <a:p/>
        </p:txBody>
      </p:sp>
      <p:sp>
        <p:nvSpPr>
          <p:cNvPr id="34" name="Google Shape;34;p9"/>
          <p:cNvSpPr txBox="1"/>
          <p:nvPr>
            <p:ph idx="2" type="body"/>
          </p:nvPr>
        </p:nvSpPr>
        <p:spPr>
          <a:xfrm>
            <a:off x="1645444" y="6959600"/>
            <a:ext cx="14544675" cy="12643909"/>
          </a:xfrm>
          <a:prstGeom prst="rect">
            <a:avLst/>
          </a:prstGeom>
          <a:noFill/>
          <a:ln>
            <a:noFill/>
          </a:ln>
        </p:spPr>
        <p:txBody>
          <a:bodyPr anchorCtr="0" anchor="t" bIns="32650" lIns="65300" spcFirstLastPara="1" rIns="65300" wrap="square" tIns="32650"/>
          <a:lstStyle>
            <a:lvl1pPr indent="-228600" lvl="0" marL="457200" marR="0" rtl="0" algn="r">
              <a:spcBef>
                <a:spcPts val="340"/>
              </a:spcBef>
              <a:spcAft>
                <a:spcPts val="0"/>
              </a:spcAft>
              <a:buSzPts val="1400"/>
              <a:buNone/>
              <a:defRPr b="0" i="0" sz="1700" u="none" cap="none" strike="noStrike">
                <a:solidFill>
                  <a:schemeClr val="dk1"/>
                </a:solidFill>
                <a:latin typeface="Arial"/>
                <a:ea typeface="Arial"/>
                <a:cs typeface="Arial"/>
                <a:sym typeface="Arial"/>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2pPr>
            <a:lvl3pPr indent="-311150" lvl="2" marL="13716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3pPr>
            <a:lvl4pPr indent="-298450" lvl="3" marL="1828800" marR="0" rtl="0" algn="l">
              <a:spcBef>
                <a:spcPts val="22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4pPr>
            <a:lvl5pPr indent="-298450" lvl="4" marL="2286000" marR="0" rtl="0" algn="l">
              <a:spcBef>
                <a:spcPts val="22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5pPr>
            <a:lvl6pPr indent="-298450" lvl="5" marL="2743200" marR="0" rtl="0" algn="l">
              <a:spcBef>
                <a:spcPts val="22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6pPr>
            <a:lvl7pPr indent="-298450" lvl="6" marL="3200400" marR="0" rtl="0" algn="l">
              <a:spcBef>
                <a:spcPts val="22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7pPr>
            <a:lvl8pPr indent="-298450" lvl="7" marL="3657600" marR="0" rtl="0" algn="l">
              <a:spcBef>
                <a:spcPts val="22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8pPr>
            <a:lvl9pPr indent="-298450" lvl="8" marL="4114800" marR="0" rtl="0" algn="l">
              <a:spcBef>
                <a:spcPts val="22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9pPr>
          </a:lstStyle>
          <a:p/>
        </p:txBody>
      </p:sp>
      <p:sp>
        <p:nvSpPr>
          <p:cNvPr id="35" name="Google Shape;35;p9"/>
          <p:cNvSpPr txBox="1"/>
          <p:nvPr>
            <p:ph idx="3" type="body"/>
          </p:nvPr>
        </p:nvSpPr>
        <p:spPr>
          <a:xfrm>
            <a:off x="16722330" y="4912784"/>
            <a:ext cx="14550628" cy="2046817"/>
          </a:xfrm>
          <a:prstGeom prst="rect">
            <a:avLst/>
          </a:prstGeom>
          <a:noFill/>
          <a:ln>
            <a:noFill/>
          </a:ln>
        </p:spPr>
        <p:txBody>
          <a:bodyPr anchorCtr="0" anchor="b" bIns="32650" lIns="65300" spcFirstLastPara="1" rIns="65300" wrap="square" tIns="32650"/>
          <a:lstStyle>
            <a:lvl1pPr indent="-228600" lvl="0" marL="457200" marR="0" rtl="0" algn="r">
              <a:spcBef>
                <a:spcPts val="340"/>
              </a:spcBef>
              <a:spcAft>
                <a:spcPts val="0"/>
              </a:spcAft>
              <a:buClr>
                <a:schemeClr val="dk1"/>
              </a:buClr>
              <a:buSzPts val="1700"/>
              <a:buFont typeface="Arial"/>
              <a:buNone/>
              <a:defRPr b="1" i="0" sz="1700" u="none" cap="none" strike="noStrike">
                <a:solidFill>
                  <a:schemeClr val="dk1"/>
                </a:solidFill>
                <a:latin typeface="Arial"/>
                <a:ea typeface="Arial"/>
                <a:cs typeface="Arial"/>
                <a:sym typeface="Arial"/>
              </a:defRPr>
            </a:lvl1pPr>
            <a:lvl2pPr indent="-228600" lvl="1" marL="914400" marR="0" rtl="0" algn="l">
              <a:spcBef>
                <a:spcPts val="280"/>
              </a:spcBef>
              <a:spcAft>
                <a:spcPts val="0"/>
              </a:spcAft>
              <a:buClr>
                <a:schemeClr val="dk1"/>
              </a:buClr>
              <a:buSzPts val="1400"/>
              <a:buFont typeface="Arial"/>
              <a:buNone/>
              <a:defRPr b="1" i="0" sz="1400" u="none" cap="none" strike="noStrike">
                <a:solidFill>
                  <a:schemeClr val="dk1"/>
                </a:solidFill>
                <a:latin typeface="Arial"/>
                <a:ea typeface="Arial"/>
                <a:cs typeface="Arial"/>
                <a:sym typeface="Arial"/>
              </a:defRPr>
            </a:lvl2pPr>
            <a:lvl3pPr indent="-228600" lvl="2" marL="1371600" marR="0" rtl="0" algn="l">
              <a:spcBef>
                <a:spcPts val="260"/>
              </a:spcBef>
              <a:spcAft>
                <a:spcPts val="0"/>
              </a:spcAft>
              <a:buClr>
                <a:schemeClr val="dk1"/>
              </a:buClr>
              <a:buSzPts val="1300"/>
              <a:buFont typeface="Arial"/>
              <a:buNone/>
              <a:defRPr b="1" i="0" sz="1300" u="none" cap="none" strike="noStrike">
                <a:solidFill>
                  <a:schemeClr val="dk1"/>
                </a:solidFill>
                <a:latin typeface="Arial"/>
                <a:ea typeface="Arial"/>
                <a:cs typeface="Arial"/>
                <a:sym typeface="Arial"/>
              </a:defRPr>
            </a:lvl3pPr>
            <a:lvl4pPr indent="-228600" lvl="3" marL="1828800" marR="0" rtl="0" algn="l">
              <a:spcBef>
                <a:spcPts val="220"/>
              </a:spcBef>
              <a:spcAft>
                <a:spcPts val="0"/>
              </a:spcAft>
              <a:buClr>
                <a:schemeClr val="dk1"/>
              </a:buClr>
              <a:buSzPts val="1100"/>
              <a:buFont typeface="Arial"/>
              <a:buNone/>
              <a:defRPr b="1" i="0" sz="1100" u="none" cap="none" strike="noStrike">
                <a:solidFill>
                  <a:schemeClr val="dk1"/>
                </a:solidFill>
                <a:latin typeface="Arial"/>
                <a:ea typeface="Arial"/>
                <a:cs typeface="Arial"/>
                <a:sym typeface="Arial"/>
              </a:defRPr>
            </a:lvl4pPr>
            <a:lvl5pPr indent="-228600" lvl="4" marL="2286000" marR="0" rtl="0" algn="l">
              <a:spcBef>
                <a:spcPts val="220"/>
              </a:spcBef>
              <a:spcAft>
                <a:spcPts val="0"/>
              </a:spcAft>
              <a:buClr>
                <a:schemeClr val="dk1"/>
              </a:buClr>
              <a:buSzPts val="1100"/>
              <a:buFont typeface="Arial"/>
              <a:buNone/>
              <a:defRPr b="1" i="0" sz="1100" u="none" cap="none" strike="noStrike">
                <a:solidFill>
                  <a:schemeClr val="dk1"/>
                </a:solidFill>
                <a:latin typeface="Arial"/>
                <a:ea typeface="Arial"/>
                <a:cs typeface="Arial"/>
                <a:sym typeface="Arial"/>
              </a:defRPr>
            </a:lvl5pPr>
            <a:lvl6pPr indent="-228600" lvl="5" marL="2743200" marR="0" rtl="0" algn="l">
              <a:spcBef>
                <a:spcPts val="220"/>
              </a:spcBef>
              <a:spcAft>
                <a:spcPts val="0"/>
              </a:spcAft>
              <a:buClr>
                <a:schemeClr val="dk1"/>
              </a:buClr>
              <a:buSzPts val="1100"/>
              <a:buFont typeface="Arial"/>
              <a:buNone/>
              <a:defRPr b="1" i="0" sz="1100" u="none" cap="none" strike="noStrike">
                <a:solidFill>
                  <a:schemeClr val="dk1"/>
                </a:solidFill>
                <a:latin typeface="Arial"/>
                <a:ea typeface="Arial"/>
                <a:cs typeface="Arial"/>
                <a:sym typeface="Arial"/>
              </a:defRPr>
            </a:lvl6pPr>
            <a:lvl7pPr indent="-228600" lvl="6" marL="3200400" marR="0" rtl="0" algn="l">
              <a:spcBef>
                <a:spcPts val="220"/>
              </a:spcBef>
              <a:spcAft>
                <a:spcPts val="0"/>
              </a:spcAft>
              <a:buClr>
                <a:schemeClr val="dk1"/>
              </a:buClr>
              <a:buSzPts val="1100"/>
              <a:buFont typeface="Arial"/>
              <a:buNone/>
              <a:defRPr b="1" i="0" sz="1100" u="none" cap="none" strike="noStrike">
                <a:solidFill>
                  <a:schemeClr val="dk1"/>
                </a:solidFill>
                <a:latin typeface="Arial"/>
                <a:ea typeface="Arial"/>
                <a:cs typeface="Arial"/>
                <a:sym typeface="Arial"/>
              </a:defRPr>
            </a:lvl7pPr>
            <a:lvl8pPr indent="-228600" lvl="7" marL="3657600" marR="0" rtl="0" algn="l">
              <a:spcBef>
                <a:spcPts val="220"/>
              </a:spcBef>
              <a:spcAft>
                <a:spcPts val="0"/>
              </a:spcAft>
              <a:buClr>
                <a:schemeClr val="dk1"/>
              </a:buClr>
              <a:buSzPts val="1100"/>
              <a:buFont typeface="Arial"/>
              <a:buNone/>
              <a:defRPr b="1" i="0" sz="1100" u="none" cap="none" strike="noStrike">
                <a:solidFill>
                  <a:schemeClr val="dk1"/>
                </a:solidFill>
                <a:latin typeface="Arial"/>
                <a:ea typeface="Arial"/>
                <a:cs typeface="Arial"/>
                <a:sym typeface="Arial"/>
              </a:defRPr>
            </a:lvl8pPr>
            <a:lvl9pPr indent="-228600" lvl="8" marL="4114800" marR="0" rtl="0" algn="l">
              <a:spcBef>
                <a:spcPts val="220"/>
              </a:spcBef>
              <a:spcAft>
                <a:spcPts val="0"/>
              </a:spcAft>
              <a:buClr>
                <a:schemeClr val="dk1"/>
              </a:buClr>
              <a:buSzPts val="1100"/>
              <a:buFont typeface="Arial"/>
              <a:buNone/>
              <a:defRPr b="1" i="0" sz="1100" u="none" cap="none" strike="noStrike">
                <a:solidFill>
                  <a:schemeClr val="dk1"/>
                </a:solidFill>
                <a:latin typeface="Arial"/>
                <a:ea typeface="Arial"/>
                <a:cs typeface="Arial"/>
                <a:sym typeface="Arial"/>
              </a:defRPr>
            </a:lvl9pPr>
          </a:lstStyle>
          <a:p/>
        </p:txBody>
      </p:sp>
      <p:sp>
        <p:nvSpPr>
          <p:cNvPr id="36" name="Google Shape;36;p9"/>
          <p:cNvSpPr txBox="1"/>
          <p:nvPr>
            <p:ph idx="4" type="body"/>
          </p:nvPr>
        </p:nvSpPr>
        <p:spPr>
          <a:xfrm>
            <a:off x="16722330" y="6959600"/>
            <a:ext cx="14550628" cy="12643909"/>
          </a:xfrm>
          <a:prstGeom prst="rect">
            <a:avLst/>
          </a:prstGeom>
          <a:noFill/>
          <a:ln>
            <a:noFill/>
          </a:ln>
        </p:spPr>
        <p:txBody>
          <a:bodyPr anchorCtr="0" anchor="t" bIns="32650" lIns="65300" spcFirstLastPara="1" rIns="65300" wrap="square" tIns="32650"/>
          <a:lstStyle>
            <a:lvl1pPr indent="-228600" lvl="0" marL="457200" marR="0" rtl="0" algn="r">
              <a:spcBef>
                <a:spcPts val="340"/>
              </a:spcBef>
              <a:spcAft>
                <a:spcPts val="0"/>
              </a:spcAft>
              <a:buSzPts val="1400"/>
              <a:buNone/>
              <a:defRPr b="0" i="0" sz="1700" u="none" cap="none" strike="noStrike">
                <a:solidFill>
                  <a:schemeClr val="dk1"/>
                </a:solidFill>
                <a:latin typeface="Arial"/>
                <a:ea typeface="Arial"/>
                <a:cs typeface="Arial"/>
                <a:sym typeface="Arial"/>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2pPr>
            <a:lvl3pPr indent="-311150" lvl="2" marL="13716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3pPr>
            <a:lvl4pPr indent="-298450" lvl="3" marL="1828800" marR="0" rtl="0" algn="l">
              <a:spcBef>
                <a:spcPts val="22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4pPr>
            <a:lvl5pPr indent="-298450" lvl="4" marL="2286000" marR="0" rtl="0" algn="l">
              <a:spcBef>
                <a:spcPts val="22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5pPr>
            <a:lvl6pPr indent="-298450" lvl="5" marL="2743200" marR="0" rtl="0" algn="l">
              <a:spcBef>
                <a:spcPts val="22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6pPr>
            <a:lvl7pPr indent="-298450" lvl="6" marL="3200400" marR="0" rtl="0" algn="l">
              <a:spcBef>
                <a:spcPts val="22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7pPr>
            <a:lvl8pPr indent="-298450" lvl="7" marL="3657600" marR="0" rtl="0" algn="l">
              <a:spcBef>
                <a:spcPts val="22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8pPr>
            <a:lvl9pPr indent="-298450" lvl="8" marL="4114800" marR="0" rtl="0" algn="l">
              <a:spcBef>
                <a:spcPts val="22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7" name="Shape 37"/>
        <p:cNvGrpSpPr/>
        <p:nvPr/>
      </p:nvGrpSpPr>
      <p:grpSpPr>
        <a:xfrm>
          <a:off x="0" y="0"/>
          <a:ext cx="0" cy="0"/>
          <a:chOff x="0" y="0"/>
          <a:chExt cx="0" cy="0"/>
        </a:xfrm>
      </p:grpSpPr>
      <p:sp>
        <p:nvSpPr>
          <p:cNvPr id="38" name="Google Shape;38;p10"/>
          <p:cNvSpPr txBox="1"/>
          <p:nvPr>
            <p:ph type="title"/>
          </p:nvPr>
        </p:nvSpPr>
        <p:spPr>
          <a:xfrm>
            <a:off x="1645444" y="878417"/>
            <a:ext cx="29627512" cy="3657600"/>
          </a:xfrm>
          <a:prstGeom prst="rect">
            <a:avLst/>
          </a:prstGeom>
          <a:noFill/>
          <a:ln>
            <a:noFill/>
          </a:ln>
        </p:spPr>
        <p:txBody>
          <a:bodyPr anchorCtr="0" anchor="t" bIns="32650" lIns="65300" spcFirstLastPara="1" rIns="65300" wrap="square" tIns="32650"/>
          <a:lstStyle>
            <a:lvl1pPr lvl="0"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5500" u="none" cap="none" strike="noStrike">
                <a:solidFill>
                  <a:schemeClr val="dk2"/>
                </a:solidFill>
                <a:latin typeface="Arial"/>
                <a:ea typeface="Arial"/>
                <a:cs typeface="Arial"/>
                <a:sym typeface="Arial"/>
              </a:defRPr>
            </a:lvl9pPr>
          </a:lstStyle>
          <a:p/>
        </p:txBody>
      </p:sp>
      <p:sp>
        <p:nvSpPr>
          <p:cNvPr id="39" name="Google Shape;39;p10"/>
          <p:cNvSpPr txBox="1"/>
          <p:nvPr>
            <p:ph idx="1" type="body"/>
          </p:nvPr>
        </p:nvSpPr>
        <p:spPr>
          <a:xfrm>
            <a:off x="1645444" y="5120217"/>
            <a:ext cx="14756606" cy="14483292"/>
          </a:xfrm>
          <a:prstGeom prst="rect">
            <a:avLst/>
          </a:prstGeom>
          <a:noFill/>
          <a:ln>
            <a:noFill/>
          </a:ln>
        </p:spPr>
        <p:txBody>
          <a:bodyPr anchorCtr="0" anchor="t" bIns="32650" lIns="65300" spcFirstLastPara="1" rIns="65300" wrap="square" tIns="32650"/>
          <a:lstStyle>
            <a:lvl1pPr indent="-228600" lvl="0" marL="457200" marR="0" rtl="0" algn="r">
              <a:spcBef>
                <a:spcPts val="400"/>
              </a:spcBef>
              <a:spcAft>
                <a:spcPts val="0"/>
              </a:spcAft>
              <a:buSzPts val="1400"/>
              <a:buNone/>
              <a:defRPr b="0" i="0" sz="2000" u="none" cap="none" strike="noStrike">
                <a:solidFill>
                  <a:schemeClr val="dk1"/>
                </a:solidFill>
                <a:latin typeface="Arial"/>
                <a:ea typeface="Arial"/>
                <a:cs typeface="Arial"/>
                <a:sym typeface="Arial"/>
              </a:defRPr>
            </a:lvl1pPr>
            <a:lvl2pPr indent="-336550" lvl="1" marL="914400" marR="0" rtl="0" algn="l">
              <a:spcBef>
                <a:spcPts val="340"/>
              </a:spcBef>
              <a:spcAft>
                <a:spcPts val="0"/>
              </a:spcAft>
              <a:buClr>
                <a:schemeClr val="dk1"/>
              </a:buClr>
              <a:buSzPts val="1700"/>
              <a:buFont typeface="Arial"/>
              <a:buChar char="–"/>
              <a:defRPr b="0" i="0" sz="1700" u="none" cap="none" strike="noStrike">
                <a:solidFill>
                  <a:schemeClr val="dk1"/>
                </a:solidFill>
                <a:latin typeface="Arial"/>
                <a:ea typeface="Arial"/>
                <a:cs typeface="Arial"/>
                <a:sym typeface="Arial"/>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3pPr>
            <a:lvl4pPr indent="-311150" lvl="3" marL="18288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4pPr>
            <a:lvl5pPr indent="-311150" lvl="4" marL="22860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9pPr>
          </a:lstStyle>
          <a:p/>
        </p:txBody>
      </p:sp>
      <p:sp>
        <p:nvSpPr>
          <p:cNvPr id="40" name="Google Shape;40;p10"/>
          <p:cNvSpPr txBox="1"/>
          <p:nvPr>
            <p:ph idx="2" type="body"/>
          </p:nvPr>
        </p:nvSpPr>
        <p:spPr>
          <a:xfrm>
            <a:off x="16516352" y="5120217"/>
            <a:ext cx="14756606" cy="14483292"/>
          </a:xfrm>
          <a:prstGeom prst="rect">
            <a:avLst/>
          </a:prstGeom>
          <a:noFill/>
          <a:ln>
            <a:noFill/>
          </a:ln>
        </p:spPr>
        <p:txBody>
          <a:bodyPr anchorCtr="0" anchor="t" bIns="32650" lIns="65300" spcFirstLastPara="1" rIns="65300" wrap="square" tIns="32650"/>
          <a:lstStyle>
            <a:lvl1pPr indent="-228600" lvl="0" marL="457200" marR="0" rtl="0" algn="r">
              <a:spcBef>
                <a:spcPts val="400"/>
              </a:spcBef>
              <a:spcAft>
                <a:spcPts val="0"/>
              </a:spcAft>
              <a:buSzPts val="1400"/>
              <a:buNone/>
              <a:defRPr b="0" i="0" sz="2000" u="none" cap="none" strike="noStrike">
                <a:solidFill>
                  <a:schemeClr val="dk1"/>
                </a:solidFill>
                <a:latin typeface="Arial"/>
                <a:ea typeface="Arial"/>
                <a:cs typeface="Arial"/>
                <a:sym typeface="Arial"/>
              </a:defRPr>
            </a:lvl1pPr>
            <a:lvl2pPr indent="-336550" lvl="1" marL="914400" marR="0" rtl="0" algn="l">
              <a:spcBef>
                <a:spcPts val="340"/>
              </a:spcBef>
              <a:spcAft>
                <a:spcPts val="0"/>
              </a:spcAft>
              <a:buClr>
                <a:schemeClr val="dk1"/>
              </a:buClr>
              <a:buSzPts val="1700"/>
              <a:buFont typeface="Arial"/>
              <a:buChar char="–"/>
              <a:defRPr b="0" i="0" sz="1700" u="none" cap="none" strike="noStrike">
                <a:solidFill>
                  <a:schemeClr val="dk1"/>
                </a:solidFill>
                <a:latin typeface="Arial"/>
                <a:ea typeface="Arial"/>
                <a:cs typeface="Arial"/>
                <a:sym typeface="Arial"/>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3pPr>
            <a:lvl4pPr indent="-311150" lvl="3" marL="18288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4pPr>
            <a:lvl5pPr indent="-311150" lvl="4" marL="22860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5pPr>
            <a:lvl6pPr indent="-311150" lvl="5" marL="27432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6pPr>
            <a:lvl7pPr indent="-311150" lvl="6" marL="32004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7pPr>
            <a:lvl8pPr indent="-311150" lvl="7" marL="36576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8pPr>
            <a:lvl9pPr indent="-311150" lvl="8" marL="4114800" marR="0" rtl="0" algn="l">
              <a:spcBef>
                <a:spcPts val="260"/>
              </a:spcBef>
              <a:spcAft>
                <a:spcPts val="0"/>
              </a:spcAft>
              <a:buClr>
                <a:schemeClr val="dk1"/>
              </a:buClr>
              <a:buSzPts val="1300"/>
              <a:buFont typeface="Arial"/>
              <a:buChar char="»"/>
              <a:defRPr b="0" i="0" sz="13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nvSpPr>
        <p:spPr>
          <a:xfrm>
            <a:off x="22256750" y="21737638"/>
            <a:ext cx="10164762" cy="246062"/>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chemeClr val="accent2"/>
              </a:buClr>
              <a:buSzPts val="800"/>
              <a:buFont typeface="Arial"/>
              <a:buNone/>
            </a:pPr>
            <a:r>
              <a:rPr b="1" i="1" lang="en-US" sz="800" u="none" cap="none" strike="noStrike">
                <a:solidFill>
                  <a:schemeClr val="accent2"/>
                </a:solidFill>
                <a:latin typeface="Arial"/>
                <a:ea typeface="Arial"/>
                <a:cs typeface="Arial"/>
                <a:sym typeface="Arial"/>
              </a:rPr>
              <a:t>Poster produced by Faculty &amp; Curriculum Support (FACS), Georgetown University Medical Center</a:t>
            </a:r>
            <a:endParaRPr/>
          </a:p>
          <a:p>
            <a:pPr indent="0" lvl="0" marL="0" marR="0" rtl="0" algn="l">
              <a:lnSpc>
                <a:spcPct val="100000"/>
              </a:lnSpc>
              <a:spcBef>
                <a:spcPts val="0"/>
              </a:spcBef>
              <a:spcAft>
                <a:spcPts val="0"/>
              </a:spcAft>
              <a:buNone/>
            </a:pPr>
            <a:r>
              <a:t/>
            </a:r>
            <a:endParaRPr b="1" i="1" sz="800" u="none">
              <a:solidFill>
                <a:schemeClr val="accent2"/>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mayoclinic.org/diseases-conditions/diabetic-neuropathy/symptoms-causes/syc-20371580" TargetMode="External"/><Relationship Id="rId4" Type="http://schemas.openxmlformats.org/officeDocument/2006/relationships/hyperlink" Target="https://www.mayoclinic.org/diseases-conditions/diabetic-neuropathy/symptoms-causes/syc-20371580" TargetMode="External"/><Relationship Id="rId5" Type="http://schemas.openxmlformats.org/officeDocument/2006/relationships/hyperlink" Target="https://www.mayoclinic.org/diseases-conditions/diabetic-neuropathy/symptoms-causes/syc-20371580" TargetMode="External"/><Relationship Id="rId6" Type="http://schemas.openxmlformats.org/officeDocument/2006/relationships/image" Target="../media/image1.png"/><Relationship Id="rId7"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50" name="Shape 50"/>
        <p:cNvGrpSpPr/>
        <p:nvPr/>
      </p:nvGrpSpPr>
      <p:grpSpPr>
        <a:xfrm>
          <a:off x="0" y="0"/>
          <a:ext cx="0" cy="0"/>
          <a:chOff x="0" y="0"/>
          <a:chExt cx="0" cy="0"/>
        </a:xfrm>
      </p:grpSpPr>
      <p:sp>
        <p:nvSpPr>
          <p:cNvPr id="51" name="Google Shape;51;p13"/>
          <p:cNvSpPr/>
          <p:nvPr/>
        </p:nvSpPr>
        <p:spPr>
          <a:xfrm>
            <a:off x="22434550" y="14146213"/>
            <a:ext cx="10255250" cy="3338512"/>
          </a:xfrm>
          <a:prstGeom prst="roundRect">
            <a:avLst>
              <a:gd fmla="val 600" name="adj"/>
            </a:avLst>
          </a:prstGeom>
          <a:solidFill>
            <a:srgbClr val="EBF2F9"/>
          </a:solidFill>
          <a:ln cap="flat" cmpd="sng" w="9525">
            <a:solidFill>
              <a:schemeClr val="accent2"/>
            </a:solidFill>
            <a:prstDash val="solid"/>
            <a:miter lim="800000"/>
            <a:headEnd len="sm" w="sm" type="none"/>
            <a:tailEnd len="sm" w="sm" type="none"/>
          </a:ln>
        </p:spPr>
        <p:txBody>
          <a:bodyPr anchorCtr="0" anchor="ctr" bIns="0" lIns="0" spcFirstLastPara="1" rIns="0" wrap="square" tIns="0">
            <a:noAutofit/>
          </a:bodyPr>
          <a:lstStyle/>
          <a:p>
            <a:pPr indent="0" lvl="0" marL="0" marR="0" rtl="0" algn="l">
              <a:lnSpc>
                <a:spcPct val="100000"/>
              </a:lnSpc>
              <a:spcBef>
                <a:spcPts val="0"/>
              </a:spcBef>
              <a:spcAft>
                <a:spcPts val="0"/>
              </a:spcAft>
              <a:buNone/>
            </a:pPr>
            <a:r>
              <a:t/>
            </a:r>
            <a:endParaRPr b="1" i="0" sz="2100" u="none">
              <a:solidFill>
                <a:schemeClr val="dk1"/>
              </a:solidFill>
              <a:latin typeface="Arial"/>
              <a:ea typeface="Arial"/>
              <a:cs typeface="Arial"/>
              <a:sym typeface="Arial"/>
            </a:endParaRPr>
          </a:p>
        </p:txBody>
      </p:sp>
      <p:sp>
        <p:nvSpPr>
          <p:cNvPr id="52" name="Google Shape;52;p13"/>
          <p:cNvSpPr/>
          <p:nvPr/>
        </p:nvSpPr>
        <p:spPr>
          <a:xfrm>
            <a:off x="225425" y="4017962"/>
            <a:ext cx="10448925" cy="6816725"/>
          </a:xfrm>
          <a:prstGeom prst="roundRect">
            <a:avLst>
              <a:gd fmla="val 600" name="adj"/>
            </a:avLst>
          </a:prstGeom>
          <a:solidFill>
            <a:srgbClr val="EBF2F9"/>
          </a:solidFill>
          <a:ln cap="flat" cmpd="sng" w="9525">
            <a:solidFill>
              <a:srgbClr val="333399"/>
            </a:solidFill>
            <a:prstDash val="solid"/>
            <a:miter lim="800000"/>
            <a:headEnd len="sm" w="sm" type="none"/>
            <a:tailEnd len="sm" w="sm" type="none"/>
          </a:ln>
        </p:spPr>
        <p:txBody>
          <a:bodyPr anchorCtr="0" anchor="ctr" bIns="0" lIns="0" spcFirstLastPara="1" rIns="0" wrap="square" tIns="0">
            <a:noAutofit/>
          </a:bodyPr>
          <a:lstStyle/>
          <a:p>
            <a:pPr indent="0" lvl="0" marL="0" marR="0" rtl="0" algn="l">
              <a:lnSpc>
                <a:spcPct val="100000"/>
              </a:lnSpc>
              <a:spcBef>
                <a:spcPts val="0"/>
              </a:spcBef>
              <a:spcAft>
                <a:spcPts val="0"/>
              </a:spcAft>
              <a:buNone/>
            </a:pPr>
            <a:r>
              <a:t/>
            </a:r>
            <a:endParaRPr b="1" i="0" sz="2100" u="none">
              <a:solidFill>
                <a:schemeClr val="dk1"/>
              </a:solidFill>
              <a:latin typeface="Arial"/>
              <a:ea typeface="Arial"/>
              <a:cs typeface="Arial"/>
              <a:sym typeface="Arial"/>
            </a:endParaRPr>
          </a:p>
        </p:txBody>
      </p:sp>
      <p:sp>
        <p:nvSpPr>
          <p:cNvPr id="53" name="Google Shape;53;p13"/>
          <p:cNvSpPr/>
          <p:nvPr/>
        </p:nvSpPr>
        <p:spPr>
          <a:xfrm>
            <a:off x="225425" y="166687"/>
            <a:ext cx="32464374" cy="3352800"/>
          </a:xfrm>
          <a:prstGeom prst="roundRect">
            <a:avLst>
              <a:gd fmla="val 2158" name="adj"/>
            </a:avLst>
          </a:prstGeom>
          <a:gradFill>
            <a:gsLst>
              <a:gs pos="0">
                <a:srgbClr val="03067B"/>
              </a:gs>
              <a:gs pos="100000">
                <a:srgbClr val="0000CC"/>
              </a:gs>
            </a:gsLst>
            <a:lin ang="5400000" scaled="0"/>
          </a:gra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None/>
            </a:pPr>
            <a:r>
              <a:t/>
            </a:r>
            <a:endParaRPr b="1" i="0" sz="2100" u="none">
              <a:solidFill>
                <a:schemeClr val="dk1"/>
              </a:solidFill>
              <a:latin typeface="Arial"/>
              <a:ea typeface="Arial"/>
              <a:cs typeface="Arial"/>
              <a:sym typeface="Arial"/>
            </a:endParaRPr>
          </a:p>
        </p:txBody>
      </p:sp>
      <p:sp>
        <p:nvSpPr>
          <p:cNvPr id="54" name="Google Shape;54;p13"/>
          <p:cNvSpPr txBox="1"/>
          <p:nvPr/>
        </p:nvSpPr>
        <p:spPr>
          <a:xfrm>
            <a:off x="1093787" y="385762"/>
            <a:ext cx="30719713" cy="120015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FFD201"/>
              </a:buClr>
              <a:buSzPts val="7800"/>
              <a:buFont typeface="Arial Narrow"/>
              <a:buNone/>
            </a:pPr>
            <a:r>
              <a:rPr b="1" lang="en-US" sz="6000">
                <a:solidFill>
                  <a:srgbClr val="FFD201"/>
                </a:solidFill>
                <a:latin typeface="Arial Narrow"/>
                <a:ea typeface="Arial Narrow"/>
                <a:cs typeface="Arial Narrow"/>
                <a:sym typeface="Arial Narrow"/>
              </a:rPr>
              <a:t>Utilizing a Quality of Life (QOL) Tool to Examine Fatigue in Cognitive and Physical Contexts</a:t>
            </a:r>
            <a:endParaRPr sz="6000"/>
          </a:p>
        </p:txBody>
      </p:sp>
      <p:sp>
        <p:nvSpPr>
          <p:cNvPr id="55" name="Google Shape;55;p13"/>
          <p:cNvSpPr txBox="1"/>
          <p:nvPr/>
        </p:nvSpPr>
        <p:spPr>
          <a:xfrm>
            <a:off x="10140950" y="1755775"/>
            <a:ext cx="13161962" cy="795337"/>
          </a:xfrm>
          <a:prstGeom prst="rect">
            <a:avLst/>
          </a:prstGeom>
          <a:noFill/>
          <a:ln>
            <a:noFill/>
          </a:ln>
        </p:spPr>
        <p:txBody>
          <a:bodyPr anchorCtr="0" anchor="t" bIns="58500" lIns="117000" spcFirstLastPara="1" rIns="117000" wrap="square" tIns="58500">
            <a:noAutofit/>
          </a:bodyPr>
          <a:lstStyle/>
          <a:p>
            <a:pPr indent="0" lvl="0" marL="0" marR="0" rtl="0" algn="ctr">
              <a:lnSpc>
                <a:spcPct val="100000"/>
              </a:lnSpc>
              <a:spcBef>
                <a:spcPts val="0"/>
              </a:spcBef>
              <a:spcAft>
                <a:spcPts val="0"/>
              </a:spcAft>
              <a:buClr>
                <a:schemeClr val="lt1"/>
              </a:buClr>
              <a:buSzPts val="4400"/>
              <a:buFont typeface="Arial"/>
              <a:buNone/>
            </a:pPr>
            <a:r>
              <a:rPr b="1" lang="en-US" sz="3600">
                <a:solidFill>
                  <a:schemeClr val="lt1"/>
                </a:solidFill>
              </a:rPr>
              <a:t>Students: Jazmin Carmon and Brandon Sharpton</a:t>
            </a:r>
            <a:endParaRPr b="1" sz="3600">
              <a:solidFill>
                <a:schemeClr val="lt1"/>
              </a:solidFill>
            </a:endParaRPr>
          </a:p>
          <a:p>
            <a:pPr indent="0" lvl="0" marL="0" marR="0" rtl="0" algn="ctr">
              <a:lnSpc>
                <a:spcPct val="100000"/>
              </a:lnSpc>
              <a:spcBef>
                <a:spcPts val="0"/>
              </a:spcBef>
              <a:spcAft>
                <a:spcPts val="0"/>
              </a:spcAft>
              <a:buClr>
                <a:schemeClr val="lt1"/>
              </a:buClr>
              <a:buSzPts val="4400"/>
              <a:buFont typeface="Arial"/>
              <a:buNone/>
            </a:pPr>
            <a:r>
              <a:rPr b="1" lang="en-US" sz="3600">
                <a:solidFill>
                  <a:schemeClr val="lt1"/>
                </a:solidFill>
              </a:rPr>
              <a:t>Sponsor: Dr. Henri Parson</a:t>
            </a:r>
            <a:endParaRPr b="1" sz="3600">
              <a:solidFill>
                <a:schemeClr val="lt1"/>
              </a:solidFill>
            </a:endParaRPr>
          </a:p>
        </p:txBody>
      </p:sp>
      <p:sp>
        <p:nvSpPr>
          <p:cNvPr id="56" name="Google Shape;56;p13"/>
          <p:cNvSpPr/>
          <p:nvPr/>
        </p:nvSpPr>
        <p:spPr>
          <a:xfrm>
            <a:off x="225425" y="3719512"/>
            <a:ext cx="10448925" cy="762000"/>
          </a:xfrm>
          <a:prstGeom prst="roundRect">
            <a:avLst>
              <a:gd fmla="val 16667" name="adj"/>
            </a:avLst>
          </a:prstGeom>
          <a:solidFill>
            <a:srgbClr val="0000CC"/>
          </a:solidFill>
          <a:ln cap="flat" cmpd="sng" w="9525">
            <a:solidFill>
              <a:srgbClr val="333399"/>
            </a:solidFill>
            <a:prstDash val="solid"/>
            <a:miter lim="800000"/>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chemeClr val="lt1"/>
              </a:buClr>
              <a:buSzPts val="3700"/>
              <a:buFont typeface="Arial"/>
              <a:buNone/>
            </a:pPr>
            <a:r>
              <a:rPr b="1" lang="en-US" sz="3700">
                <a:solidFill>
                  <a:schemeClr val="lt1"/>
                </a:solidFill>
              </a:rPr>
              <a:t>Introduction</a:t>
            </a:r>
            <a:endParaRPr/>
          </a:p>
        </p:txBody>
      </p:sp>
      <p:sp>
        <p:nvSpPr>
          <p:cNvPr id="57" name="Google Shape;57;p13"/>
          <p:cNvSpPr txBox="1"/>
          <p:nvPr/>
        </p:nvSpPr>
        <p:spPr>
          <a:xfrm>
            <a:off x="4568038" y="2827337"/>
            <a:ext cx="23642700" cy="6159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lt1"/>
              </a:buClr>
              <a:buSzPts val="4000"/>
              <a:buFont typeface="Arial Narrow"/>
              <a:buNone/>
            </a:pPr>
            <a:r>
              <a:rPr lang="en-US" sz="4000">
                <a:solidFill>
                  <a:schemeClr val="lt1"/>
                </a:solidFill>
                <a:latin typeface="Arial Narrow"/>
                <a:ea typeface="Arial Narrow"/>
                <a:cs typeface="Arial Narrow"/>
                <a:sym typeface="Arial Narrow"/>
              </a:rPr>
              <a:t>EVMS Apprenticeship Program Old Dominion University Honors College</a:t>
            </a:r>
            <a:endParaRPr/>
          </a:p>
        </p:txBody>
      </p:sp>
      <p:sp>
        <p:nvSpPr>
          <p:cNvPr id="58" name="Google Shape;58;p13"/>
          <p:cNvSpPr/>
          <p:nvPr/>
        </p:nvSpPr>
        <p:spPr>
          <a:xfrm>
            <a:off x="225425" y="11639550"/>
            <a:ext cx="10448925" cy="760412"/>
          </a:xfrm>
          <a:prstGeom prst="roundRect">
            <a:avLst>
              <a:gd fmla="val 16667" name="adj"/>
            </a:avLst>
          </a:prstGeom>
          <a:solidFill>
            <a:srgbClr val="0000CC"/>
          </a:solid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chemeClr val="lt1"/>
              </a:buClr>
              <a:buSzPts val="3700"/>
              <a:buFont typeface="Arial"/>
              <a:buNone/>
            </a:pPr>
            <a:r>
              <a:rPr b="1" lang="en-US" sz="3700">
                <a:solidFill>
                  <a:schemeClr val="lt1"/>
                </a:solidFill>
              </a:rPr>
              <a:t>Background</a:t>
            </a:r>
            <a:endParaRPr/>
          </a:p>
        </p:txBody>
      </p:sp>
      <p:sp>
        <p:nvSpPr>
          <p:cNvPr id="59" name="Google Shape;59;p13"/>
          <p:cNvSpPr/>
          <p:nvPr/>
        </p:nvSpPr>
        <p:spPr>
          <a:xfrm>
            <a:off x="200025" y="17857000"/>
            <a:ext cx="10449000" cy="760500"/>
          </a:xfrm>
          <a:prstGeom prst="roundRect">
            <a:avLst>
              <a:gd fmla="val 16667" name="adj"/>
            </a:avLst>
          </a:prstGeom>
          <a:solidFill>
            <a:srgbClr val="0000CC"/>
          </a:solid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chemeClr val="lt1"/>
              </a:buClr>
              <a:buSzPts val="3700"/>
              <a:buFont typeface="Arial"/>
              <a:buNone/>
            </a:pPr>
            <a:r>
              <a:rPr b="1" lang="en-US" sz="3700">
                <a:solidFill>
                  <a:schemeClr val="lt1"/>
                </a:solidFill>
              </a:rPr>
              <a:t>Objectives</a:t>
            </a:r>
            <a:endParaRPr/>
          </a:p>
        </p:txBody>
      </p:sp>
      <p:sp>
        <p:nvSpPr>
          <p:cNvPr id="60" name="Google Shape;60;p13"/>
          <p:cNvSpPr/>
          <p:nvPr/>
        </p:nvSpPr>
        <p:spPr>
          <a:xfrm>
            <a:off x="11314163" y="12931763"/>
            <a:ext cx="10150500" cy="762000"/>
          </a:xfrm>
          <a:prstGeom prst="roundRect">
            <a:avLst>
              <a:gd fmla="val 16667" name="adj"/>
            </a:avLst>
          </a:prstGeom>
          <a:solidFill>
            <a:srgbClr val="0000CC"/>
          </a:solid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chemeClr val="lt1"/>
              </a:buClr>
              <a:buSzPts val="3700"/>
              <a:buFont typeface="Arial"/>
              <a:buNone/>
            </a:pPr>
            <a:r>
              <a:rPr b="1" lang="en-US" sz="3700">
                <a:solidFill>
                  <a:schemeClr val="lt1"/>
                </a:solidFill>
              </a:rPr>
              <a:t>Personal Experience</a:t>
            </a:r>
            <a:endParaRPr/>
          </a:p>
        </p:txBody>
      </p:sp>
      <p:sp>
        <p:nvSpPr>
          <p:cNvPr id="61" name="Google Shape;61;p13"/>
          <p:cNvSpPr/>
          <p:nvPr/>
        </p:nvSpPr>
        <p:spPr>
          <a:xfrm>
            <a:off x="22434550" y="13693775"/>
            <a:ext cx="10255250" cy="760412"/>
          </a:xfrm>
          <a:prstGeom prst="roundRect">
            <a:avLst>
              <a:gd fmla="val 16667" name="adj"/>
            </a:avLst>
          </a:prstGeom>
          <a:solidFill>
            <a:srgbClr val="0000CC"/>
          </a:solidFill>
          <a:ln cap="flat" cmpd="sng" w="9525">
            <a:solidFill>
              <a:srgbClr val="0000CC"/>
            </a:solidFill>
            <a:prstDash val="solid"/>
            <a:miter lim="800000"/>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chemeClr val="lt1"/>
              </a:buClr>
              <a:buSzPts val="3700"/>
              <a:buFont typeface="Arial"/>
              <a:buNone/>
            </a:pPr>
            <a:r>
              <a:rPr b="1" lang="en-US" sz="3700">
                <a:solidFill>
                  <a:schemeClr val="lt1"/>
                </a:solidFill>
              </a:rPr>
              <a:t>What Comes Next?</a:t>
            </a:r>
            <a:endParaRPr/>
          </a:p>
        </p:txBody>
      </p:sp>
      <p:sp>
        <p:nvSpPr>
          <p:cNvPr id="62" name="Google Shape;62;p13"/>
          <p:cNvSpPr txBox="1"/>
          <p:nvPr/>
        </p:nvSpPr>
        <p:spPr>
          <a:xfrm>
            <a:off x="22434550" y="18002250"/>
            <a:ext cx="10255250" cy="492125"/>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accent2"/>
              </a:buClr>
              <a:buSzPts val="3200"/>
              <a:buFont typeface="Arial"/>
              <a:buNone/>
            </a:pPr>
            <a:r>
              <a:rPr b="1" i="0" lang="en-US" sz="3200" u="none">
                <a:solidFill>
                  <a:schemeClr val="accent2"/>
                </a:solidFill>
                <a:latin typeface="Arial"/>
                <a:ea typeface="Arial"/>
                <a:cs typeface="Arial"/>
                <a:sym typeface="Arial"/>
              </a:rPr>
              <a:t>References</a:t>
            </a:r>
            <a:endParaRPr/>
          </a:p>
        </p:txBody>
      </p:sp>
      <p:sp>
        <p:nvSpPr>
          <p:cNvPr id="63" name="Google Shape;63;p13"/>
          <p:cNvSpPr/>
          <p:nvPr/>
        </p:nvSpPr>
        <p:spPr>
          <a:xfrm>
            <a:off x="22434550" y="20407337"/>
            <a:ext cx="10255200" cy="1200000"/>
          </a:xfrm>
          <a:prstGeom prst="roundRect">
            <a:avLst>
              <a:gd fmla="val 16667" name="adj"/>
            </a:avLst>
          </a:prstGeom>
          <a:noFill/>
          <a:ln>
            <a:noFill/>
          </a:ln>
        </p:spPr>
        <p:txBody>
          <a:bodyPr anchorCtr="0" anchor="t" bIns="58500" lIns="58500" spcFirstLastPara="1" rIns="58500" wrap="square" tIns="58500">
            <a:noAutofit/>
          </a:bodyPr>
          <a:lstStyle/>
          <a:p>
            <a:pPr indent="0" lvl="0" marL="0" marR="0" rtl="0" algn="ctr">
              <a:lnSpc>
                <a:spcPct val="100000"/>
              </a:lnSpc>
              <a:spcBef>
                <a:spcPts val="0"/>
              </a:spcBef>
              <a:spcAft>
                <a:spcPts val="0"/>
              </a:spcAft>
              <a:buClr>
                <a:schemeClr val="accent2"/>
              </a:buClr>
              <a:buSzPts val="2800"/>
              <a:buFont typeface="Arial"/>
              <a:buNone/>
            </a:pPr>
            <a:r>
              <a:rPr b="1" i="0" lang="en-US" sz="2800" u="none">
                <a:solidFill>
                  <a:schemeClr val="accent2"/>
                </a:solidFill>
                <a:latin typeface="Arial"/>
                <a:ea typeface="Arial"/>
                <a:cs typeface="Arial"/>
                <a:sym typeface="Arial"/>
              </a:rPr>
              <a:t>Acknowledgments</a:t>
            </a:r>
            <a:endParaRPr b="1" i="0" sz="2800" u="none">
              <a:solidFill>
                <a:schemeClr val="accent2"/>
              </a:solidFill>
              <a:latin typeface="Arial"/>
              <a:ea typeface="Arial"/>
              <a:cs typeface="Arial"/>
              <a:sym typeface="Arial"/>
            </a:endParaRPr>
          </a:p>
          <a:p>
            <a:pPr indent="0" lvl="0" marL="0" marR="0" rtl="0" algn="ctr">
              <a:lnSpc>
                <a:spcPct val="100000"/>
              </a:lnSpc>
              <a:spcBef>
                <a:spcPts val="0"/>
              </a:spcBef>
              <a:spcAft>
                <a:spcPts val="0"/>
              </a:spcAft>
              <a:buClr>
                <a:schemeClr val="accent2"/>
              </a:buClr>
              <a:buSzPts val="2800"/>
              <a:buFont typeface="Arial"/>
              <a:buNone/>
            </a:pPr>
            <a:r>
              <a:rPr lang="en-US" sz="2800">
                <a:solidFill>
                  <a:schemeClr val="accent2"/>
                </a:solidFill>
              </a:rPr>
              <a:t>Dr. Henri Parson, Dr. Carolina Casselini, Dr. Heather Newton, and  Dr. David Metzger</a:t>
            </a:r>
            <a:endParaRPr sz="2800">
              <a:solidFill>
                <a:schemeClr val="accent2"/>
              </a:solidFill>
            </a:endParaRPr>
          </a:p>
        </p:txBody>
      </p:sp>
      <p:sp>
        <p:nvSpPr>
          <p:cNvPr id="64" name="Google Shape;64;p13"/>
          <p:cNvSpPr txBox="1"/>
          <p:nvPr/>
        </p:nvSpPr>
        <p:spPr>
          <a:xfrm>
            <a:off x="22434550" y="18718213"/>
            <a:ext cx="10255200" cy="1430400"/>
          </a:xfrm>
          <a:prstGeom prst="rect">
            <a:avLst/>
          </a:prstGeom>
          <a:noFill/>
          <a:ln>
            <a:noFill/>
          </a:ln>
        </p:spPr>
        <p:txBody>
          <a:bodyPr anchorCtr="0" anchor="t" bIns="0" lIns="0" spcFirstLastPara="1" rIns="0" wrap="square" tIns="0">
            <a:noAutofit/>
          </a:bodyPr>
          <a:lstStyle/>
          <a:p>
            <a:pPr indent="-438150" lvl="0" marL="438150" marR="0" rtl="0" algn="just">
              <a:lnSpc>
                <a:spcPct val="125000"/>
              </a:lnSpc>
              <a:spcBef>
                <a:spcPts val="390"/>
              </a:spcBef>
              <a:spcAft>
                <a:spcPts val="0"/>
              </a:spcAft>
              <a:buClr>
                <a:schemeClr val="dk1"/>
              </a:buClr>
              <a:buSzPts val="1300"/>
              <a:buAutoNum type="arabicPeriod"/>
            </a:pPr>
            <a:r>
              <a:rPr lang="en-US" sz="1100">
                <a:solidFill>
                  <a:schemeClr val="dk1"/>
                </a:solidFill>
              </a:rPr>
              <a:t>(2018). Diabetic Neuropathy. Retrieved from</a:t>
            </a:r>
            <a:r>
              <a:rPr lang="en-US" sz="1100">
                <a:solidFill>
                  <a:schemeClr val="dk1"/>
                </a:solidFill>
                <a:uFill>
                  <a:noFill/>
                </a:uFill>
                <a:hlinkClick r:id="rId3"/>
              </a:rPr>
              <a:t> </a:t>
            </a:r>
            <a:r>
              <a:rPr lang="en-US" sz="1100" u="sng">
                <a:solidFill>
                  <a:schemeClr val="hlink"/>
                </a:solidFill>
                <a:hlinkClick r:id="rId4"/>
              </a:rPr>
              <a:t>https://www.mayoclinic.org/diseases-conditions/diabetic-neuropathy/symptoms-causes/syc-20371580</a:t>
            </a:r>
            <a:endParaRPr sz="1100" u="sng">
              <a:solidFill>
                <a:schemeClr val="hlink"/>
              </a:solidFill>
              <a:hlinkClick r:id="rId5"/>
            </a:endParaRPr>
          </a:p>
          <a:p>
            <a:pPr indent="-438150" lvl="0" marL="438150" marR="0" rtl="0" algn="just">
              <a:lnSpc>
                <a:spcPct val="125000"/>
              </a:lnSpc>
              <a:spcBef>
                <a:spcPts val="390"/>
              </a:spcBef>
              <a:spcAft>
                <a:spcPts val="0"/>
              </a:spcAft>
              <a:buClr>
                <a:schemeClr val="dk1"/>
              </a:buClr>
              <a:buSzPts val="1300"/>
              <a:buAutoNum type="arabicPeriod"/>
            </a:pPr>
            <a:r>
              <a:rPr lang="en-US" sz="1300">
                <a:solidFill>
                  <a:schemeClr val="dk1"/>
                </a:solidFill>
              </a:rPr>
              <a:t>Ponto J. (2015). Understanding and Evaluating Survey Research. Journal of the advanced practitioner in oncology, 6(2), 168–171.</a:t>
            </a:r>
            <a:endParaRPr sz="1300">
              <a:solidFill>
                <a:schemeClr val="dk1"/>
              </a:solidFill>
            </a:endParaRPr>
          </a:p>
          <a:p>
            <a:pPr indent="-438150" lvl="0" marL="438150" marR="0" rtl="0" algn="just">
              <a:lnSpc>
                <a:spcPct val="125000"/>
              </a:lnSpc>
              <a:spcBef>
                <a:spcPts val="390"/>
              </a:spcBef>
              <a:spcAft>
                <a:spcPts val="0"/>
              </a:spcAft>
              <a:buClr>
                <a:schemeClr val="dk1"/>
              </a:buClr>
              <a:buSzPts val="1300"/>
              <a:buAutoNum type="arabicPeriod"/>
            </a:pPr>
            <a:r>
              <a:t/>
            </a:r>
            <a:endParaRPr sz="1300">
              <a:solidFill>
                <a:schemeClr val="dk1"/>
              </a:solidFill>
            </a:endParaRPr>
          </a:p>
        </p:txBody>
      </p:sp>
      <p:sp>
        <p:nvSpPr>
          <p:cNvPr id="65" name="Google Shape;65;p13"/>
          <p:cNvSpPr txBox="1"/>
          <p:nvPr/>
        </p:nvSpPr>
        <p:spPr>
          <a:xfrm>
            <a:off x="23072725" y="7083425"/>
            <a:ext cx="569912" cy="2921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1900"/>
              <a:buFont typeface="Arial"/>
              <a:buNone/>
            </a:pPr>
            <a:r>
              <a:t/>
            </a:r>
            <a:endParaRPr/>
          </a:p>
        </p:txBody>
      </p:sp>
      <p:sp>
        <p:nvSpPr>
          <p:cNvPr id="66" name="Google Shape;66;p13"/>
          <p:cNvSpPr/>
          <p:nvPr/>
        </p:nvSpPr>
        <p:spPr>
          <a:xfrm>
            <a:off x="11461750" y="3716337"/>
            <a:ext cx="21228051" cy="762000"/>
          </a:xfrm>
          <a:prstGeom prst="roundRect">
            <a:avLst>
              <a:gd fmla="val 16667" name="adj"/>
            </a:avLst>
          </a:prstGeom>
          <a:solidFill>
            <a:srgbClr val="0000CC"/>
          </a:solid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chemeClr val="lt1"/>
              </a:buClr>
              <a:buSzPts val="3700"/>
              <a:buFont typeface="Arial"/>
              <a:buNone/>
            </a:pPr>
            <a:r>
              <a:rPr b="1" lang="en-US" sz="3700">
                <a:solidFill>
                  <a:schemeClr val="lt1"/>
                </a:solidFill>
              </a:rPr>
              <a:t>Methods</a:t>
            </a:r>
            <a:endParaRPr/>
          </a:p>
        </p:txBody>
      </p:sp>
      <p:sp>
        <p:nvSpPr>
          <p:cNvPr id="67" name="Google Shape;67;p13"/>
          <p:cNvSpPr txBox="1"/>
          <p:nvPr/>
        </p:nvSpPr>
        <p:spPr>
          <a:xfrm>
            <a:off x="673100" y="4892675"/>
            <a:ext cx="9553500" cy="5675400"/>
          </a:xfrm>
          <a:prstGeom prst="rect">
            <a:avLst/>
          </a:prstGeom>
          <a:noFill/>
          <a:ln>
            <a:noFill/>
          </a:ln>
        </p:spPr>
        <p:txBody>
          <a:bodyPr anchorCtr="0" anchor="t" bIns="0" lIns="0" spcFirstLastPara="1" rIns="0" wrap="square" tIns="0">
            <a:noAutofit/>
          </a:bodyPr>
          <a:lstStyle/>
          <a:p>
            <a:pPr indent="0" lvl="0" marL="0" marR="0" rtl="0" algn="just">
              <a:lnSpc>
                <a:spcPct val="130000"/>
              </a:lnSpc>
              <a:spcBef>
                <a:spcPts val="0"/>
              </a:spcBef>
              <a:spcAft>
                <a:spcPts val="0"/>
              </a:spcAft>
              <a:buClr>
                <a:schemeClr val="dk1"/>
              </a:buClr>
              <a:buSzPts val="1100"/>
              <a:buFont typeface="Arial"/>
              <a:buNone/>
            </a:pPr>
            <a:r>
              <a:rPr lang="en-US">
                <a:solidFill>
                  <a:schemeClr val="dk1"/>
                </a:solidFill>
                <a:latin typeface="Times New Roman"/>
                <a:ea typeface="Times New Roman"/>
                <a:cs typeface="Times New Roman"/>
                <a:sym typeface="Times New Roman"/>
              </a:rPr>
              <a:t>Diabetes is a disease in which a patient’s blood glucose levels are too high. Glucose comes from the foods the individual eats. Insulin is a hormone that helps the glucose get into the individual’s cells to give them energy. In the case of type 1 diabetes, one’s body does not make insulin. With type 2 diabetes, the more common type, the body does not make or use insulin well. Without enough insulin, the glucose stays in the patient’s blood. Moreover, individuals can also have prediabetes. This means that a person’s blood sugar is higher than normal but not high enough to be called diabetes. Having prediabetes puts a person at a higher risk of getting type 2 diabetes.</a:t>
            </a:r>
            <a:endParaRPr>
              <a:solidFill>
                <a:schemeClr val="dk1"/>
              </a:solidFill>
              <a:latin typeface="Times New Roman"/>
              <a:ea typeface="Times New Roman"/>
              <a:cs typeface="Times New Roman"/>
              <a:sym typeface="Times New Roman"/>
            </a:endParaRPr>
          </a:p>
          <a:p>
            <a:pPr indent="0" lvl="0" marL="0" marR="0" rtl="0" algn="just">
              <a:lnSpc>
                <a:spcPct val="130000"/>
              </a:lnSpc>
              <a:spcBef>
                <a:spcPts val="0"/>
              </a:spcBef>
              <a:spcAft>
                <a:spcPts val="0"/>
              </a:spcAft>
              <a:buClr>
                <a:schemeClr val="dk1"/>
              </a:buClr>
              <a:buSzPts val="1100"/>
              <a:buFont typeface="Arial"/>
              <a:buNone/>
            </a:pPr>
            <a:r>
              <a:rPr lang="en-US">
                <a:solidFill>
                  <a:schemeClr val="dk1"/>
                </a:solidFill>
                <a:latin typeface="Times New Roman"/>
                <a:ea typeface="Times New Roman"/>
                <a:cs typeface="Times New Roman"/>
                <a:sym typeface="Times New Roman"/>
              </a:rPr>
              <a:t> </a:t>
            </a:r>
            <a:endParaRPr>
              <a:solidFill>
                <a:schemeClr val="dk1"/>
              </a:solidFill>
              <a:latin typeface="Times New Roman"/>
              <a:ea typeface="Times New Roman"/>
              <a:cs typeface="Times New Roman"/>
              <a:sym typeface="Times New Roman"/>
            </a:endParaRPr>
          </a:p>
          <a:p>
            <a:pPr indent="0" lvl="0" marL="0" marR="0" rtl="0" algn="just">
              <a:lnSpc>
                <a:spcPct val="130000"/>
              </a:lnSpc>
              <a:spcBef>
                <a:spcPts val="0"/>
              </a:spcBef>
              <a:spcAft>
                <a:spcPts val="0"/>
              </a:spcAft>
              <a:buClr>
                <a:schemeClr val="dk1"/>
              </a:buClr>
              <a:buSzPts val="1100"/>
              <a:buFont typeface="Arial"/>
              <a:buNone/>
            </a:pPr>
            <a:r>
              <a:rPr lang="en-US">
                <a:solidFill>
                  <a:schemeClr val="dk1"/>
                </a:solidFill>
                <a:latin typeface="Times New Roman"/>
                <a:ea typeface="Times New Roman"/>
                <a:cs typeface="Times New Roman"/>
                <a:sym typeface="Times New Roman"/>
              </a:rPr>
              <a:t>Over time, having too much glucose in your blood can cause serious problems. It can damage the patient’s eyes, kidneys, and nerves. Diabetes can also cause heart disease, stroke and even the need to remove a limb. The focus of this study surrounds the issues associated with diabetes. More specifically, the issues that are highlight are diabetic neuropathy and fatigue.</a:t>
            </a:r>
            <a:endParaRPr>
              <a:solidFill>
                <a:schemeClr val="dk1"/>
              </a:solidFill>
              <a:latin typeface="Times New Roman"/>
              <a:ea typeface="Times New Roman"/>
              <a:cs typeface="Times New Roman"/>
              <a:sym typeface="Times New Roman"/>
            </a:endParaRPr>
          </a:p>
          <a:p>
            <a:pPr indent="0" lvl="0" marL="0" marR="0" rtl="0" algn="just">
              <a:lnSpc>
                <a:spcPct val="130000"/>
              </a:lnSpc>
              <a:spcBef>
                <a:spcPts val="0"/>
              </a:spcBef>
              <a:spcAft>
                <a:spcPts val="0"/>
              </a:spcAft>
              <a:buClr>
                <a:schemeClr val="dk1"/>
              </a:buClr>
              <a:buSzPts val="1100"/>
              <a:buFont typeface="Arial"/>
              <a:buNone/>
            </a:pPr>
            <a:r>
              <a:rPr lang="en-US">
                <a:solidFill>
                  <a:schemeClr val="dk1"/>
                </a:solidFill>
                <a:latin typeface="Times New Roman"/>
                <a:ea typeface="Times New Roman"/>
                <a:cs typeface="Times New Roman"/>
                <a:sym typeface="Times New Roman"/>
              </a:rPr>
              <a:t> </a:t>
            </a:r>
            <a:endParaRPr>
              <a:solidFill>
                <a:schemeClr val="dk1"/>
              </a:solidFill>
              <a:latin typeface="Times New Roman"/>
              <a:ea typeface="Times New Roman"/>
              <a:cs typeface="Times New Roman"/>
              <a:sym typeface="Times New Roman"/>
            </a:endParaRPr>
          </a:p>
          <a:p>
            <a:pPr indent="0" lvl="0" marL="0" marR="0" rtl="0" algn="just">
              <a:lnSpc>
                <a:spcPct val="130000"/>
              </a:lnSpc>
              <a:spcBef>
                <a:spcPts val="0"/>
              </a:spcBef>
              <a:spcAft>
                <a:spcPts val="0"/>
              </a:spcAft>
              <a:buClr>
                <a:schemeClr val="dk1"/>
              </a:buClr>
              <a:buSzPts val="1100"/>
              <a:buFont typeface="Arial"/>
              <a:buNone/>
            </a:pPr>
            <a:r>
              <a:rPr lang="en-US">
                <a:solidFill>
                  <a:schemeClr val="dk1"/>
                </a:solidFill>
                <a:latin typeface="Times New Roman"/>
                <a:ea typeface="Times New Roman"/>
                <a:cs typeface="Times New Roman"/>
                <a:sym typeface="Times New Roman"/>
              </a:rPr>
              <a:t>Diabetic neuropathy is a type of nerve damage that can occur if a person has diabetes. High blood sugar can injure nerves throughout an individual’s body. Diabetic neuropathy most often damages nerves in the legs and feet.</a:t>
            </a:r>
            <a:endParaRPr>
              <a:solidFill>
                <a:schemeClr val="dk1"/>
              </a:solidFill>
              <a:latin typeface="Times New Roman"/>
              <a:ea typeface="Times New Roman"/>
              <a:cs typeface="Times New Roman"/>
              <a:sym typeface="Times New Roman"/>
            </a:endParaRPr>
          </a:p>
          <a:p>
            <a:pPr indent="0" lvl="0" marL="0" marR="0" rtl="0" algn="just">
              <a:lnSpc>
                <a:spcPct val="130000"/>
              </a:lnSpc>
              <a:spcBef>
                <a:spcPts val="0"/>
              </a:spcBef>
              <a:spcAft>
                <a:spcPts val="0"/>
              </a:spcAft>
              <a:buClr>
                <a:schemeClr val="dk1"/>
              </a:buClr>
              <a:buSzPts val="1100"/>
              <a:buFont typeface="Arial"/>
              <a:buNone/>
            </a:pPr>
            <a:r>
              <a:rPr lang="en-US">
                <a:solidFill>
                  <a:schemeClr val="dk1"/>
                </a:solidFill>
                <a:latin typeface="Times New Roman"/>
                <a:ea typeface="Times New Roman"/>
                <a:cs typeface="Times New Roman"/>
                <a:sym typeface="Times New Roman"/>
              </a:rPr>
              <a:t> </a:t>
            </a:r>
            <a:endParaRPr>
              <a:solidFill>
                <a:schemeClr val="dk1"/>
              </a:solidFill>
              <a:latin typeface="Times New Roman"/>
              <a:ea typeface="Times New Roman"/>
              <a:cs typeface="Times New Roman"/>
              <a:sym typeface="Times New Roman"/>
            </a:endParaRPr>
          </a:p>
          <a:p>
            <a:pPr indent="0" lvl="0" marL="0" marR="0" rtl="0" algn="just">
              <a:lnSpc>
                <a:spcPct val="130000"/>
              </a:lnSpc>
              <a:spcBef>
                <a:spcPts val="0"/>
              </a:spcBef>
              <a:spcAft>
                <a:spcPts val="0"/>
              </a:spcAft>
              <a:buClr>
                <a:schemeClr val="dk1"/>
              </a:buClr>
              <a:buSzPts val="1100"/>
              <a:buFont typeface="Arial"/>
              <a:buNone/>
            </a:pPr>
            <a:r>
              <a:rPr lang="en-US">
                <a:solidFill>
                  <a:schemeClr val="dk1"/>
                </a:solidFill>
                <a:latin typeface="Times New Roman"/>
                <a:ea typeface="Times New Roman"/>
                <a:cs typeface="Times New Roman"/>
                <a:sym typeface="Times New Roman"/>
              </a:rPr>
              <a:t>Depending on the affected nerves, symptoms of diabetic neuropathy can range from pain and numbness in the patient’s legs and feet to problems with the digestive system, urinary tract, blood vessels and heart. Some people also have less severe symptoms. But for others, diabetic neuropathy can be painful and debilitating. Hence, the analysis of this study. Regarding fatigue, </a:t>
            </a:r>
            <a:r>
              <a:rPr lang="en-US" sz="1200">
                <a:solidFill>
                  <a:schemeClr val="dk1"/>
                </a:solidFill>
                <a:latin typeface="Times New Roman"/>
                <a:ea typeface="Times New Roman"/>
                <a:cs typeface="Times New Roman"/>
                <a:sym typeface="Times New Roman"/>
              </a:rPr>
              <a:t>extreme tiredness and lethargy are characteristic of individuals with diabetes mellitus. .</a:t>
            </a:r>
            <a:endParaRPr sz="1200">
              <a:solidFill>
                <a:schemeClr val="dk1"/>
              </a:solidFill>
              <a:latin typeface="Times New Roman"/>
              <a:ea typeface="Times New Roman"/>
              <a:cs typeface="Times New Roman"/>
              <a:sym typeface="Times New Roman"/>
            </a:endParaRPr>
          </a:p>
        </p:txBody>
      </p:sp>
      <p:sp>
        <p:nvSpPr>
          <p:cNvPr id="68" name="Google Shape;68;p13"/>
          <p:cNvSpPr txBox="1"/>
          <p:nvPr/>
        </p:nvSpPr>
        <p:spPr>
          <a:xfrm>
            <a:off x="225425" y="12674600"/>
            <a:ext cx="10448925" cy="3914775"/>
          </a:xfrm>
          <a:prstGeom prst="rect">
            <a:avLst/>
          </a:prstGeom>
          <a:noFill/>
          <a:ln>
            <a:noFill/>
          </a:ln>
        </p:spPr>
        <p:txBody>
          <a:bodyPr anchorCtr="0" anchor="t" bIns="0" lIns="0" spcFirstLastPara="1" rIns="0" wrap="square" tIns="0">
            <a:noAutofit/>
          </a:bodyPr>
          <a:lstStyle/>
          <a:p>
            <a:pPr indent="0" lvl="0" marL="0" marR="0" rtl="0" algn="just">
              <a:lnSpc>
                <a:spcPct val="125000"/>
              </a:lnSpc>
              <a:spcBef>
                <a:spcPts val="720"/>
              </a:spcBef>
              <a:spcAft>
                <a:spcPts val="0"/>
              </a:spcAft>
              <a:buClr>
                <a:schemeClr val="dk1"/>
              </a:buClr>
              <a:buSzPts val="1100"/>
              <a:buFont typeface="Arial"/>
              <a:buNone/>
            </a:pPr>
            <a:r>
              <a:rPr lang="en-US" sz="2400">
                <a:solidFill>
                  <a:schemeClr val="dk1"/>
                </a:solidFill>
              </a:rPr>
              <a:t>There are a variety of methods that are used to determine the relation of medical malfunctions with other occurrences. In instances where physicians must gauge the feelings of a patient it is important to use qualitative surveys. Qualitative surveys consist of individuals reporting assessments on their current or past feelings. These feelings can be emotional, mental, or physical. In this study, the researchers focus on identifying the physical standings of its participants.</a:t>
            </a:r>
            <a:endParaRPr sz="2400">
              <a:solidFill>
                <a:schemeClr val="dk1"/>
              </a:solidFill>
            </a:endParaRPr>
          </a:p>
          <a:p>
            <a:pPr indent="0" lvl="0" marL="0" marR="0" rtl="0" algn="just">
              <a:lnSpc>
                <a:spcPct val="125000"/>
              </a:lnSpc>
              <a:spcBef>
                <a:spcPts val="720"/>
              </a:spcBef>
              <a:spcAft>
                <a:spcPts val="0"/>
              </a:spcAft>
              <a:buClr>
                <a:schemeClr val="dk1"/>
              </a:buClr>
              <a:buSzPts val="1100"/>
              <a:buFont typeface="Arial"/>
              <a:buNone/>
            </a:pPr>
            <a:r>
              <a:rPr lang="en-US" sz="2400">
                <a:solidFill>
                  <a:schemeClr val="dk1"/>
                </a:solidFill>
              </a:rPr>
              <a:t>Individuals who have diabetes often have a wide range of associated abnormalities. These issues include numbness in their hands and feet, poor eye sight, and issues with walking. Qualitative testing helps physicians analyze the severity of their pains. </a:t>
            </a:r>
            <a:endParaRPr sz="2400">
              <a:solidFill>
                <a:schemeClr val="dk1"/>
              </a:solidFill>
            </a:endParaRPr>
          </a:p>
          <a:p>
            <a:pPr indent="0" lvl="0" marL="0" marR="0" rtl="0" algn="just">
              <a:lnSpc>
                <a:spcPct val="125000"/>
              </a:lnSpc>
              <a:spcBef>
                <a:spcPts val="720"/>
              </a:spcBef>
              <a:spcAft>
                <a:spcPts val="0"/>
              </a:spcAft>
              <a:buClr>
                <a:schemeClr val="dk1"/>
              </a:buClr>
              <a:buSzPts val="1100"/>
              <a:buFont typeface="Arial"/>
              <a:buNone/>
            </a:pPr>
            <a:r>
              <a:t/>
            </a:r>
            <a:endParaRPr sz="2400">
              <a:solidFill>
                <a:schemeClr val="dk1"/>
              </a:solidFill>
            </a:endParaRPr>
          </a:p>
          <a:p>
            <a:pPr indent="0" lvl="0" marL="0" marR="0" rtl="0" algn="just">
              <a:lnSpc>
                <a:spcPct val="125000"/>
              </a:lnSpc>
              <a:spcBef>
                <a:spcPts val="720"/>
              </a:spcBef>
              <a:spcAft>
                <a:spcPts val="0"/>
              </a:spcAft>
              <a:buClr>
                <a:schemeClr val="dk1"/>
              </a:buClr>
              <a:buSzPts val="2400"/>
              <a:buFont typeface="Arial"/>
              <a:buNone/>
            </a:pPr>
            <a:r>
              <a:t/>
            </a:r>
            <a:endParaRPr sz="2400">
              <a:solidFill>
                <a:schemeClr val="dk1"/>
              </a:solidFill>
            </a:endParaRPr>
          </a:p>
        </p:txBody>
      </p:sp>
      <p:sp>
        <p:nvSpPr>
          <p:cNvPr id="69" name="Google Shape;69;p13"/>
          <p:cNvSpPr txBox="1"/>
          <p:nvPr/>
        </p:nvSpPr>
        <p:spPr>
          <a:xfrm>
            <a:off x="225425" y="18749963"/>
            <a:ext cx="10448925" cy="2419350"/>
          </a:xfrm>
          <a:prstGeom prst="rect">
            <a:avLst/>
          </a:prstGeom>
          <a:noFill/>
          <a:ln>
            <a:noFill/>
          </a:ln>
        </p:spPr>
        <p:txBody>
          <a:bodyPr anchorCtr="0" anchor="t" bIns="0" lIns="0" spcFirstLastPara="1" rIns="0" wrap="square" tIns="0">
            <a:noAutofit/>
          </a:bodyPr>
          <a:lstStyle/>
          <a:p>
            <a:pPr indent="0" lvl="0" marL="0" marR="0" rtl="0" algn="just">
              <a:lnSpc>
                <a:spcPct val="125000"/>
              </a:lnSpc>
              <a:spcBef>
                <a:spcPts val="0"/>
              </a:spcBef>
              <a:spcAft>
                <a:spcPts val="0"/>
              </a:spcAft>
              <a:buClr>
                <a:schemeClr val="dk1"/>
              </a:buClr>
              <a:buSzPts val="2400"/>
              <a:buFont typeface="Arial"/>
              <a:buNone/>
            </a:pPr>
            <a:r>
              <a:rPr lang="en-US" sz="2400">
                <a:solidFill>
                  <a:schemeClr val="dk1"/>
                </a:solidFill>
              </a:rPr>
              <a:t>The objectives of this study is to identify a linkage between extreme fatigue and the cognitive malfunctions in individuals who have diabetes. The procedure allows for researchers to view a qualitative assessment of patients’ ailments. This is to reveal the prevalence of fatigue in patients who have diabetes. It also reviews the occurrence of fatigue in patients who have progressed into having diabetic neuropathy. </a:t>
            </a:r>
            <a:endParaRPr/>
          </a:p>
        </p:txBody>
      </p:sp>
      <p:sp>
        <p:nvSpPr>
          <p:cNvPr id="70" name="Google Shape;70;p13"/>
          <p:cNvSpPr txBox="1"/>
          <p:nvPr/>
        </p:nvSpPr>
        <p:spPr>
          <a:xfrm>
            <a:off x="11461750" y="5237550"/>
            <a:ext cx="16749000" cy="2990700"/>
          </a:xfrm>
          <a:prstGeom prst="rect">
            <a:avLst/>
          </a:prstGeom>
          <a:noFill/>
          <a:ln>
            <a:noFill/>
          </a:ln>
        </p:spPr>
        <p:txBody>
          <a:bodyPr anchorCtr="0" anchor="t" bIns="0" lIns="0" spcFirstLastPara="1" rIns="0" wrap="square" tIns="0">
            <a:noAutofit/>
          </a:bodyPr>
          <a:lstStyle/>
          <a:p>
            <a:pPr indent="0" lvl="0" marL="0" marR="0" rtl="0" algn="just">
              <a:lnSpc>
                <a:spcPct val="125000"/>
              </a:lnSpc>
              <a:spcBef>
                <a:spcPts val="720"/>
              </a:spcBef>
              <a:spcAft>
                <a:spcPts val="0"/>
              </a:spcAft>
              <a:buClr>
                <a:schemeClr val="dk1"/>
              </a:buClr>
              <a:buSzPts val="2400"/>
              <a:buFont typeface="Arial"/>
              <a:buNone/>
            </a:pPr>
            <a:r>
              <a:rPr lang="en-US" sz="2400">
                <a:solidFill>
                  <a:schemeClr val="dk1"/>
                </a:solidFill>
              </a:rPr>
              <a:t>The </a:t>
            </a:r>
            <a:r>
              <a:rPr lang="en-US" sz="2400">
                <a:solidFill>
                  <a:schemeClr val="dk1"/>
                </a:solidFill>
              </a:rPr>
              <a:t>process</a:t>
            </a:r>
            <a:r>
              <a:rPr lang="en-US" sz="2400">
                <a:solidFill>
                  <a:schemeClr val="dk1"/>
                </a:solidFill>
              </a:rPr>
              <a:t> of obtaining </a:t>
            </a:r>
            <a:r>
              <a:rPr lang="en-US" sz="2400">
                <a:solidFill>
                  <a:schemeClr val="dk1"/>
                </a:solidFill>
              </a:rPr>
              <a:t>individuals</a:t>
            </a:r>
            <a:r>
              <a:rPr lang="en-US" sz="2400">
                <a:solidFill>
                  <a:schemeClr val="dk1"/>
                </a:solidFill>
              </a:rPr>
              <a:t> to take the survey includes calling the patients to come in to the center. The patients’ numbers are given from local medical groups. A majority of the patients are seen by the Strelitz Diabetes Center. However, some of the </a:t>
            </a:r>
            <a:r>
              <a:rPr lang="en-US" sz="2400">
                <a:solidFill>
                  <a:schemeClr val="dk1"/>
                </a:solidFill>
              </a:rPr>
              <a:t>clients</a:t>
            </a:r>
            <a:r>
              <a:rPr lang="en-US" sz="2400">
                <a:solidFill>
                  <a:schemeClr val="dk1"/>
                </a:solidFill>
              </a:rPr>
              <a:t> are </a:t>
            </a:r>
            <a:r>
              <a:rPr lang="en-US" sz="2400">
                <a:solidFill>
                  <a:schemeClr val="dk1"/>
                </a:solidFill>
              </a:rPr>
              <a:t>patients</a:t>
            </a:r>
            <a:r>
              <a:rPr lang="en-US" sz="2400">
                <a:solidFill>
                  <a:schemeClr val="dk1"/>
                </a:solidFill>
              </a:rPr>
              <a:t> from </a:t>
            </a:r>
            <a:r>
              <a:rPr lang="en-US" sz="2400">
                <a:solidFill>
                  <a:schemeClr val="dk1"/>
                </a:solidFill>
              </a:rPr>
              <a:t>Sentara</a:t>
            </a:r>
            <a:r>
              <a:rPr lang="en-US" sz="2400">
                <a:solidFill>
                  <a:schemeClr val="dk1"/>
                </a:solidFill>
              </a:rPr>
              <a:t> Norfolk General. Upon being reviewed, the patients are referred for the study.</a:t>
            </a:r>
            <a:endParaRPr/>
          </a:p>
          <a:p>
            <a:pPr indent="0" lvl="0" marL="0" marR="0" rtl="0" algn="l">
              <a:lnSpc>
                <a:spcPct val="100000"/>
              </a:lnSpc>
              <a:spcBef>
                <a:spcPts val="720"/>
              </a:spcBef>
              <a:spcAft>
                <a:spcPts val="0"/>
              </a:spcAft>
              <a:buNone/>
            </a:pPr>
            <a:r>
              <a:t/>
            </a:r>
            <a:endParaRPr b="0" i="0" sz="2400" u="none">
              <a:solidFill>
                <a:schemeClr val="dk1"/>
              </a:solidFill>
              <a:latin typeface="Arial"/>
              <a:ea typeface="Arial"/>
              <a:cs typeface="Arial"/>
              <a:sym typeface="Arial"/>
            </a:endParaRPr>
          </a:p>
        </p:txBody>
      </p:sp>
      <p:sp>
        <p:nvSpPr>
          <p:cNvPr id="71" name="Google Shape;71;p13"/>
          <p:cNvSpPr txBox="1"/>
          <p:nvPr/>
        </p:nvSpPr>
        <p:spPr>
          <a:xfrm>
            <a:off x="11461750" y="7545375"/>
            <a:ext cx="16749000" cy="4421700"/>
          </a:xfrm>
          <a:prstGeom prst="rect">
            <a:avLst/>
          </a:prstGeom>
          <a:noFill/>
          <a:ln>
            <a:noFill/>
          </a:ln>
        </p:spPr>
        <p:txBody>
          <a:bodyPr anchorCtr="0" anchor="t" bIns="0" lIns="0" spcFirstLastPara="1" rIns="0" wrap="square" tIns="0">
            <a:noAutofit/>
          </a:bodyPr>
          <a:lstStyle/>
          <a:p>
            <a:pPr indent="0" lvl="0" marL="0" marR="0" rtl="0" algn="just">
              <a:lnSpc>
                <a:spcPct val="125000"/>
              </a:lnSpc>
              <a:spcBef>
                <a:spcPts val="720"/>
              </a:spcBef>
              <a:spcAft>
                <a:spcPts val="0"/>
              </a:spcAft>
              <a:buClr>
                <a:schemeClr val="dk1"/>
              </a:buClr>
              <a:buSzPts val="2400"/>
              <a:buFont typeface="Arial"/>
              <a:buNone/>
            </a:pPr>
            <a:r>
              <a:rPr lang="en-US" sz="2400">
                <a:solidFill>
                  <a:schemeClr val="dk1"/>
                </a:solidFill>
              </a:rPr>
              <a:t>Once the patient schedules an appointment, they are given a consent form, diabetic neuropathy survey, and a fatigue survey. The patients are told that the surveys will take thirty minutes to complete. Some individuals take less time, while others take more time. Upon completion, the surveys are reviewed. The review is necessary to make sure the patient did not skip over any question</a:t>
            </a:r>
            <a:r>
              <a:rPr b="0" i="0" lang="en-US" sz="2400" u="none">
                <a:solidFill>
                  <a:schemeClr val="dk1"/>
                </a:solidFill>
                <a:latin typeface="Arial"/>
                <a:ea typeface="Arial"/>
                <a:cs typeface="Arial"/>
                <a:sym typeface="Arial"/>
              </a:rPr>
              <a:t>.</a:t>
            </a:r>
            <a:endParaRPr b="0" i="0" sz="2400" u="none">
              <a:solidFill>
                <a:schemeClr val="dk1"/>
              </a:solidFill>
              <a:latin typeface="Arial"/>
              <a:ea typeface="Arial"/>
              <a:cs typeface="Arial"/>
              <a:sym typeface="Arial"/>
            </a:endParaRPr>
          </a:p>
          <a:p>
            <a:pPr indent="0" lvl="0" marL="0" marR="0" rtl="0" algn="just">
              <a:lnSpc>
                <a:spcPct val="125000"/>
              </a:lnSpc>
              <a:spcBef>
                <a:spcPts val="720"/>
              </a:spcBef>
              <a:spcAft>
                <a:spcPts val="0"/>
              </a:spcAft>
              <a:buClr>
                <a:schemeClr val="dk1"/>
              </a:buClr>
              <a:buSzPts val="2400"/>
              <a:buFont typeface="Arial"/>
              <a:buNone/>
            </a:pPr>
            <a:r>
              <a:t/>
            </a:r>
            <a:endParaRPr sz="2400">
              <a:solidFill>
                <a:schemeClr val="dk1"/>
              </a:solidFill>
            </a:endParaRPr>
          </a:p>
          <a:p>
            <a:pPr indent="0" lvl="0" marL="0" rtl="0" algn="just">
              <a:lnSpc>
                <a:spcPct val="125000"/>
              </a:lnSpc>
              <a:spcBef>
                <a:spcPts val="720"/>
              </a:spcBef>
              <a:spcAft>
                <a:spcPts val="0"/>
              </a:spcAft>
              <a:buClr>
                <a:schemeClr val="dk1"/>
              </a:buClr>
              <a:buSzPts val="2400"/>
              <a:buFont typeface="Arial"/>
              <a:buNone/>
            </a:pPr>
            <a:r>
              <a:rPr lang="en-US" sz="2400">
                <a:solidFill>
                  <a:schemeClr val="dk1"/>
                </a:solidFill>
              </a:rPr>
              <a:t>Following review, the completed surveys are taken up to Dr. Parson. She provides a final review. Next, the participant is given twenty dollars in petty cash. A receipt is written and the cash is handed over. The monetary incentive aids with participation in the study.</a:t>
            </a:r>
            <a:endParaRPr>
              <a:solidFill>
                <a:schemeClr val="dk1"/>
              </a:solidFill>
            </a:endParaRPr>
          </a:p>
          <a:p>
            <a:pPr indent="0" lvl="0" marL="0" marR="0" rtl="0" algn="just">
              <a:lnSpc>
                <a:spcPct val="125000"/>
              </a:lnSpc>
              <a:spcBef>
                <a:spcPts val="720"/>
              </a:spcBef>
              <a:spcAft>
                <a:spcPts val="0"/>
              </a:spcAft>
              <a:buClr>
                <a:schemeClr val="dk1"/>
              </a:buClr>
              <a:buSzPts val="2400"/>
              <a:buFont typeface="Arial"/>
              <a:buNone/>
            </a:pPr>
            <a:r>
              <a:t/>
            </a:r>
            <a:endParaRPr sz="2400">
              <a:solidFill>
                <a:schemeClr val="dk1"/>
              </a:solidFill>
            </a:endParaRPr>
          </a:p>
        </p:txBody>
      </p:sp>
      <p:sp>
        <p:nvSpPr>
          <p:cNvPr id="72" name="Google Shape;72;p13"/>
          <p:cNvSpPr txBox="1"/>
          <p:nvPr/>
        </p:nvSpPr>
        <p:spPr>
          <a:xfrm>
            <a:off x="11318925" y="14658463"/>
            <a:ext cx="10140900" cy="2600400"/>
          </a:xfrm>
          <a:prstGeom prst="rect">
            <a:avLst/>
          </a:prstGeom>
          <a:noFill/>
          <a:ln>
            <a:noFill/>
          </a:ln>
        </p:spPr>
        <p:txBody>
          <a:bodyPr anchorCtr="0" anchor="t" bIns="0" lIns="0" spcFirstLastPara="1" rIns="0" wrap="square" tIns="0">
            <a:noAutofit/>
          </a:bodyPr>
          <a:lstStyle/>
          <a:p>
            <a:pPr indent="0" lvl="0" marL="0" marR="0" rtl="0" algn="just">
              <a:lnSpc>
                <a:spcPct val="125000"/>
              </a:lnSpc>
              <a:spcBef>
                <a:spcPts val="660"/>
              </a:spcBef>
              <a:spcAft>
                <a:spcPts val="0"/>
              </a:spcAft>
              <a:buClr>
                <a:schemeClr val="dk1"/>
              </a:buClr>
              <a:buSzPts val="2200"/>
              <a:buFont typeface="Arial"/>
              <a:buNone/>
            </a:pPr>
            <a:r>
              <a:rPr lang="en-US" sz="2200">
                <a:solidFill>
                  <a:schemeClr val="dk1"/>
                </a:solidFill>
              </a:rPr>
              <a:t>Jazmin’s personal experience involved shadowing and investing in patient contact. The contact that was shared with patients provided a basis for acquiring more knowledge of the medical field. Additionally, volunteering to make phone calls encouraged Jazmin to step out of her comfort zone to communicate with patients. Holistically, this experience was beneficial to my personal and scholastic development.</a:t>
            </a:r>
            <a:endParaRPr/>
          </a:p>
        </p:txBody>
      </p:sp>
      <p:sp>
        <p:nvSpPr>
          <p:cNvPr id="73" name="Google Shape;73;p13"/>
          <p:cNvSpPr txBox="1"/>
          <p:nvPr/>
        </p:nvSpPr>
        <p:spPr>
          <a:xfrm>
            <a:off x="22872700" y="14905038"/>
            <a:ext cx="9378950" cy="2195512"/>
          </a:xfrm>
          <a:prstGeom prst="rect">
            <a:avLst/>
          </a:prstGeom>
          <a:noFill/>
          <a:ln>
            <a:noFill/>
          </a:ln>
        </p:spPr>
        <p:txBody>
          <a:bodyPr anchorCtr="0" anchor="t" bIns="0" lIns="0" spcFirstLastPara="1" rIns="0" wrap="square" tIns="0">
            <a:noAutofit/>
          </a:bodyPr>
          <a:lstStyle/>
          <a:p>
            <a:pPr indent="0" lvl="0" marL="0" marR="0" rtl="0" algn="just">
              <a:lnSpc>
                <a:spcPct val="115000"/>
              </a:lnSpc>
              <a:spcBef>
                <a:spcPts val="0"/>
              </a:spcBef>
              <a:spcAft>
                <a:spcPts val="0"/>
              </a:spcAft>
              <a:buClr>
                <a:schemeClr val="dk1"/>
              </a:buClr>
              <a:buSzPts val="3100"/>
              <a:buFont typeface="Arial"/>
              <a:buNone/>
            </a:pPr>
            <a:r>
              <a:rPr lang="en-US" sz="3100">
                <a:solidFill>
                  <a:schemeClr val="dk1"/>
                </a:solidFill>
              </a:rPr>
              <a:t>Once the data is collected and analyzed, it will be determined whether or not fatigue can be adequately measured in a QOL study.</a:t>
            </a:r>
            <a:endParaRPr/>
          </a:p>
        </p:txBody>
      </p:sp>
      <p:sp>
        <p:nvSpPr>
          <p:cNvPr id="74" name="Google Shape;74;p13"/>
          <p:cNvSpPr txBox="1"/>
          <p:nvPr/>
        </p:nvSpPr>
        <p:spPr>
          <a:xfrm>
            <a:off x="11314175" y="17666625"/>
            <a:ext cx="9990000" cy="1650900"/>
          </a:xfrm>
          <a:prstGeom prst="rect">
            <a:avLst/>
          </a:prstGeom>
          <a:noFill/>
          <a:ln>
            <a:noFill/>
          </a:ln>
        </p:spPr>
        <p:txBody>
          <a:bodyPr anchorCtr="0" anchor="t" bIns="0" lIns="0" spcFirstLastPara="1" rIns="0" wrap="square" tIns="0">
            <a:noAutofit/>
          </a:bodyPr>
          <a:lstStyle/>
          <a:p>
            <a:pPr indent="0" lvl="0" marL="0" marR="0" rtl="0" algn="just">
              <a:lnSpc>
                <a:spcPct val="125000"/>
              </a:lnSpc>
              <a:spcBef>
                <a:spcPts val="0"/>
              </a:spcBef>
              <a:spcAft>
                <a:spcPts val="0"/>
              </a:spcAft>
              <a:buClr>
                <a:schemeClr val="dk1"/>
              </a:buClr>
              <a:buSzPts val="2200"/>
              <a:buFont typeface="Arial"/>
              <a:buNone/>
            </a:pPr>
            <a:r>
              <a:rPr lang="en-US" sz="2200">
                <a:solidFill>
                  <a:schemeClr val="dk1"/>
                </a:solidFill>
              </a:rPr>
              <a:t>Brandon’s experience involved phone banking patients, as well as performing research on QOL surveys. As someone who does not have much experience with interpersonal communications, the experience was largely valuable. </a:t>
            </a:r>
            <a:endParaRPr/>
          </a:p>
        </p:txBody>
      </p:sp>
      <p:sp>
        <p:nvSpPr>
          <p:cNvPr id="75" name="Google Shape;75;p13"/>
          <p:cNvSpPr txBox="1"/>
          <p:nvPr/>
        </p:nvSpPr>
        <p:spPr>
          <a:xfrm>
            <a:off x="24931688" y="21659850"/>
            <a:ext cx="7824787" cy="215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accent2"/>
              </a:buClr>
              <a:buSzPts val="800"/>
              <a:buFont typeface="Arial"/>
              <a:buNone/>
            </a:pPr>
            <a:r>
              <a:rPr b="1" i="1" lang="en-US" sz="800" u="none">
                <a:solidFill>
                  <a:schemeClr val="accent2"/>
                </a:solidFill>
                <a:latin typeface="Arial"/>
                <a:ea typeface="Arial"/>
                <a:cs typeface="Arial"/>
                <a:sym typeface="Arial"/>
              </a:rPr>
              <a:t>Poster produced by Faculty &amp; Curriculum Support, Georgetown University School of Medicine</a:t>
            </a:r>
            <a:endParaRPr/>
          </a:p>
        </p:txBody>
      </p:sp>
      <p:pic>
        <p:nvPicPr>
          <p:cNvPr id="76" name="Google Shape;76;p13"/>
          <p:cNvPicPr preferRelativeResize="0"/>
          <p:nvPr/>
        </p:nvPicPr>
        <p:blipFill>
          <a:blip r:embed="rId6">
            <a:alphaModFix/>
          </a:blip>
          <a:stretch>
            <a:fillRect/>
          </a:stretch>
        </p:blipFill>
        <p:spPr>
          <a:xfrm>
            <a:off x="475650" y="1135149"/>
            <a:ext cx="3967664" cy="1651000"/>
          </a:xfrm>
          <a:prstGeom prst="rect">
            <a:avLst/>
          </a:prstGeom>
          <a:noFill/>
          <a:ln>
            <a:noFill/>
          </a:ln>
        </p:spPr>
      </p:pic>
      <p:pic>
        <p:nvPicPr>
          <p:cNvPr id="77" name="Google Shape;77;p13"/>
          <p:cNvPicPr preferRelativeResize="0"/>
          <p:nvPr/>
        </p:nvPicPr>
        <p:blipFill>
          <a:blip r:embed="rId7">
            <a:alphaModFix/>
          </a:blip>
          <a:stretch>
            <a:fillRect/>
          </a:stretch>
        </p:blipFill>
        <p:spPr>
          <a:xfrm>
            <a:off x="27098625" y="1585900"/>
            <a:ext cx="5141824" cy="1651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