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5" r:id="rId4"/>
  </p:sldMasterIdLst>
  <p:notesMasterIdLst>
    <p:notesMasterId r:id="rId16"/>
  </p:notesMasterIdLst>
  <p:handoutMasterIdLst>
    <p:handoutMasterId r:id="rId17"/>
  </p:handoutMasterIdLst>
  <p:sldIdLst>
    <p:sldId id="338" r:id="rId5"/>
    <p:sldId id="347" r:id="rId6"/>
    <p:sldId id="340" r:id="rId7"/>
    <p:sldId id="342" r:id="rId8"/>
    <p:sldId id="339" r:id="rId9"/>
    <p:sldId id="333" r:id="rId10"/>
    <p:sldId id="343" r:id="rId11"/>
    <p:sldId id="344" r:id="rId12"/>
    <p:sldId id="345" r:id="rId13"/>
    <p:sldId id="348" r:id="rId14"/>
    <p:sldId id="28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54" autoAdjust="0"/>
    <p:restoredTop sz="93529"/>
  </p:normalViewPr>
  <p:slideViewPr>
    <p:cSldViewPr snapToGrid="0">
      <p:cViewPr>
        <p:scale>
          <a:sx n="77" d="100"/>
          <a:sy n="77" d="100"/>
        </p:scale>
        <p:origin x="1592" y="94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60" d="100"/>
          <a:sy n="60" d="100"/>
        </p:scale>
        <p:origin x="2438"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F98948-3320-4B7F-80FB-AB1137B5078B}" type="doc">
      <dgm:prSet loTypeId="urn:microsoft.com/office/officeart/2008/layout/LinedList" loCatId="icon" qsTypeId="urn:microsoft.com/office/officeart/2005/8/quickstyle/simple1" qsCatId="simple" csTypeId="urn:microsoft.com/office/officeart/2005/8/colors/accent0_1" csCatId="mainScheme" phldr="1"/>
      <dgm:spPr/>
      <dgm:t>
        <a:bodyPr/>
        <a:lstStyle/>
        <a:p>
          <a:endParaRPr lang="en-US"/>
        </a:p>
      </dgm:t>
    </dgm:pt>
    <dgm:pt modelId="{15F858BE-12F3-4653-B340-0B188B98203C}">
      <dgm:prSet custT="1"/>
      <dgm:spPr/>
      <dgm:t>
        <a:bodyPr anchor="ctr"/>
        <a:lstStyle/>
        <a:p>
          <a:pPr algn="l"/>
          <a:r>
            <a:rPr lang="en-US" sz="1600" dirty="0">
              <a:solidFill>
                <a:schemeClr val="bg1"/>
              </a:solidFill>
            </a:rPr>
            <a:t>Psychotherapy:</a:t>
          </a:r>
          <a:r>
            <a:rPr lang="en-US" sz="1600" baseline="0" dirty="0">
              <a:solidFill>
                <a:schemeClr val="bg1"/>
              </a:solidFill>
            </a:rPr>
            <a:t> mental health conditions including depression, anxiety, OCD, post traumatic stress disorder, and grief/bereavement and mood disorders.</a:t>
          </a:r>
          <a:endParaRPr lang="en-US" sz="1600" dirty="0">
            <a:solidFill>
              <a:schemeClr val="bg1"/>
            </a:solidFill>
          </a:endParaRPr>
        </a:p>
      </dgm:t>
    </dgm:pt>
    <dgm:pt modelId="{A18FFBF8-8B7D-40D4-A330-31FF915469FD}" type="parTrans" cxnId="{DEBC30EA-F307-450A-9FE0-DE38E709B7C6}">
      <dgm:prSet/>
      <dgm:spPr/>
      <dgm:t>
        <a:bodyPr/>
        <a:lstStyle/>
        <a:p>
          <a:pPr algn="l"/>
          <a:endParaRPr lang="en-US" sz="1600">
            <a:solidFill>
              <a:schemeClr val="bg1"/>
            </a:solidFill>
          </a:endParaRPr>
        </a:p>
      </dgm:t>
    </dgm:pt>
    <dgm:pt modelId="{BAF7F54C-54BB-4E32-A3BE-70FDDE1ACC7A}" type="sibTrans" cxnId="{DEBC30EA-F307-450A-9FE0-DE38E709B7C6}">
      <dgm:prSet/>
      <dgm:spPr/>
      <dgm:t>
        <a:bodyPr/>
        <a:lstStyle/>
        <a:p>
          <a:pPr algn="l"/>
          <a:endParaRPr lang="en-US" sz="1600">
            <a:solidFill>
              <a:schemeClr val="bg1"/>
            </a:solidFill>
          </a:endParaRPr>
        </a:p>
      </dgm:t>
    </dgm:pt>
    <dgm:pt modelId="{18935234-F39B-4F64-9D3E-ECC198090598}">
      <dgm:prSet custT="1"/>
      <dgm:spPr/>
      <dgm:t>
        <a:bodyPr anchor="ctr"/>
        <a:lstStyle/>
        <a:p>
          <a:pPr algn="l"/>
          <a:r>
            <a:rPr lang="en-US" sz="1600" dirty="0">
              <a:solidFill>
                <a:schemeClr val="bg1"/>
              </a:solidFill>
            </a:rPr>
            <a:t>Relationship</a:t>
          </a:r>
          <a:r>
            <a:rPr lang="en-US" sz="1600" baseline="0" dirty="0">
              <a:solidFill>
                <a:schemeClr val="bg1"/>
              </a:solidFill>
            </a:rPr>
            <a:t> counseling: implemented for couples who have emotional trouble or just want to ensure their relationship remains healthy</a:t>
          </a:r>
          <a:endParaRPr lang="en-US" sz="1600" dirty="0">
            <a:solidFill>
              <a:schemeClr val="bg1"/>
            </a:solidFill>
          </a:endParaRPr>
        </a:p>
      </dgm:t>
    </dgm:pt>
    <dgm:pt modelId="{B6CB3CF8-E647-4BD2-92CD-1EEA584C5221}" type="parTrans" cxnId="{91D2593C-7D74-43E8-BC24-122A9C83402E}">
      <dgm:prSet/>
      <dgm:spPr/>
      <dgm:t>
        <a:bodyPr/>
        <a:lstStyle/>
        <a:p>
          <a:pPr algn="l"/>
          <a:endParaRPr lang="en-US" sz="1600">
            <a:solidFill>
              <a:schemeClr val="bg1"/>
            </a:solidFill>
          </a:endParaRPr>
        </a:p>
      </dgm:t>
    </dgm:pt>
    <dgm:pt modelId="{A80C0A60-9866-4750-AF50-82E6D30D27C4}" type="sibTrans" cxnId="{91D2593C-7D74-43E8-BC24-122A9C83402E}">
      <dgm:prSet/>
      <dgm:spPr/>
      <dgm:t>
        <a:bodyPr/>
        <a:lstStyle/>
        <a:p>
          <a:pPr algn="l"/>
          <a:endParaRPr lang="en-US" sz="1600">
            <a:solidFill>
              <a:schemeClr val="bg1"/>
            </a:solidFill>
          </a:endParaRPr>
        </a:p>
      </dgm:t>
    </dgm:pt>
    <dgm:pt modelId="{3CA3A262-78E2-46B9-86B9-EC5A18FB14DE}">
      <dgm:prSet custT="1"/>
      <dgm:spPr/>
      <dgm:t>
        <a:bodyPr anchor="ctr"/>
        <a:lstStyle/>
        <a:p>
          <a:pPr algn="l"/>
          <a:r>
            <a:rPr lang="en-US" sz="1600" dirty="0">
              <a:solidFill>
                <a:schemeClr val="bg1"/>
              </a:solidFill>
            </a:rPr>
            <a:t>Group</a:t>
          </a:r>
          <a:r>
            <a:rPr lang="en-US" sz="1600" baseline="0" dirty="0">
              <a:solidFill>
                <a:schemeClr val="bg1"/>
              </a:solidFill>
            </a:rPr>
            <a:t> therapy- a therapist led group therapy that is useful as both a supplement and an alternative to individual therapy.</a:t>
          </a:r>
          <a:endParaRPr lang="en-US" sz="1600" dirty="0">
            <a:solidFill>
              <a:schemeClr val="bg1"/>
            </a:solidFill>
          </a:endParaRPr>
        </a:p>
      </dgm:t>
    </dgm:pt>
    <dgm:pt modelId="{6BBE6B70-7535-4543-9D22-9A5FD3AA825E}" type="parTrans" cxnId="{DA22B488-0463-414F-B875-46191CF8188F}">
      <dgm:prSet/>
      <dgm:spPr/>
      <dgm:t>
        <a:bodyPr/>
        <a:lstStyle/>
        <a:p>
          <a:pPr algn="l"/>
          <a:endParaRPr lang="en-US" sz="1600">
            <a:solidFill>
              <a:schemeClr val="bg1"/>
            </a:solidFill>
          </a:endParaRPr>
        </a:p>
      </dgm:t>
    </dgm:pt>
    <dgm:pt modelId="{B3A5339B-3B69-46DF-810A-B2517955555D}" type="sibTrans" cxnId="{DA22B488-0463-414F-B875-46191CF8188F}">
      <dgm:prSet/>
      <dgm:spPr/>
      <dgm:t>
        <a:bodyPr/>
        <a:lstStyle/>
        <a:p>
          <a:pPr algn="l"/>
          <a:endParaRPr lang="en-US" sz="1600">
            <a:solidFill>
              <a:schemeClr val="bg1"/>
            </a:solidFill>
          </a:endParaRPr>
        </a:p>
      </dgm:t>
    </dgm:pt>
    <dgm:pt modelId="{D7AA8D21-169A-7847-AE19-449AF2A0AB87}" type="pres">
      <dgm:prSet presAssocID="{64F98948-3320-4B7F-80FB-AB1137B5078B}" presName="vert0" presStyleCnt="0">
        <dgm:presLayoutVars>
          <dgm:dir/>
          <dgm:animOne val="branch"/>
          <dgm:animLvl val="lvl"/>
        </dgm:presLayoutVars>
      </dgm:prSet>
      <dgm:spPr/>
    </dgm:pt>
    <dgm:pt modelId="{F9E147F5-92BE-3E41-87A0-D2DD515E3EFE}" type="pres">
      <dgm:prSet presAssocID="{15F858BE-12F3-4653-B340-0B188B98203C}" presName="thickLine" presStyleLbl="alignNode1" presStyleIdx="0" presStyleCnt="3"/>
      <dgm:spPr>
        <a:ln>
          <a:noFill/>
        </a:ln>
      </dgm:spPr>
    </dgm:pt>
    <dgm:pt modelId="{F177C780-64AE-5942-AD6F-16F6F72EB1FC}" type="pres">
      <dgm:prSet presAssocID="{15F858BE-12F3-4653-B340-0B188B98203C}" presName="horz1" presStyleCnt="0"/>
      <dgm:spPr/>
    </dgm:pt>
    <dgm:pt modelId="{7DAF90AF-7CE1-D044-AB67-E772D8B64C31}" type="pres">
      <dgm:prSet presAssocID="{15F858BE-12F3-4653-B340-0B188B98203C}" presName="tx1" presStyleLbl="revTx" presStyleIdx="0" presStyleCnt="3"/>
      <dgm:spPr/>
    </dgm:pt>
    <dgm:pt modelId="{BE716566-FA79-2C44-957F-53F15A03AB60}" type="pres">
      <dgm:prSet presAssocID="{15F858BE-12F3-4653-B340-0B188B98203C}" presName="vert1" presStyleCnt="0"/>
      <dgm:spPr/>
    </dgm:pt>
    <dgm:pt modelId="{F1AF51EE-E3E4-7A4F-8716-70015E55D922}" type="pres">
      <dgm:prSet presAssocID="{18935234-F39B-4F64-9D3E-ECC198090598}" presName="thickLine" presStyleLbl="alignNode1" presStyleIdx="1" presStyleCnt="3"/>
      <dgm:spPr>
        <a:ln>
          <a:solidFill>
            <a:schemeClr val="bg1"/>
          </a:solidFill>
        </a:ln>
      </dgm:spPr>
    </dgm:pt>
    <dgm:pt modelId="{90CCACE4-9B22-3647-8A5E-6709728A511E}" type="pres">
      <dgm:prSet presAssocID="{18935234-F39B-4F64-9D3E-ECC198090598}" presName="horz1" presStyleCnt="0"/>
      <dgm:spPr/>
    </dgm:pt>
    <dgm:pt modelId="{6639C706-905D-3248-BE34-3BE36FC9DC61}" type="pres">
      <dgm:prSet presAssocID="{18935234-F39B-4F64-9D3E-ECC198090598}" presName="tx1" presStyleLbl="revTx" presStyleIdx="1" presStyleCnt="3"/>
      <dgm:spPr/>
    </dgm:pt>
    <dgm:pt modelId="{D532D148-ED06-2342-BC2E-8CE37A4E8989}" type="pres">
      <dgm:prSet presAssocID="{18935234-F39B-4F64-9D3E-ECC198090598}" presName="vert1" presStyleCnt="0"/>
      <dgm:spPr/>
    </dgm:pt>
    <dgm:pt modelId="{453B5C1B-7479-A64C-A62F-F8FF11789102}" type="pres">
      <dgm:prSet presAssocID="{3CA3A262-78E2-46B9-86B9-EC5A18FB14DE}" presName="thickLine" presStyleLbl="alignNode1" presStyleIdx="2" presStyleCnt="3"/>
      <dgm:spPr>
        <a:ln>
          <a:solidFill>
            <a:schemeClr val="bg1"/>
          </a:solidFill>
        </a:ln>
      </dgm:spPr>
    </dgm:pt>
    <dgm:pt modelId="{89D2E576-A51A-EA46-935A-67D215DADAC5}" type="pres">
      <dgm:prSet presAssocID="{3CA3A262-78E2-46B9-86B9-EC5A18FB14DE}" presName="horz1" presStyleCnt="0"/>
      <dgm:spPr/>
    </dgm:pt>
    <dgm:pt modelId="{957815F8-9C36-1140-BDB3-0407376DDA24}" type="pres">
      <dgm:prSet presAssocID="{3CA3A262-78E2-46B9-86B9-EC5A18FB14DE}" presName="tx1" presStyleLbl="revTx" presStyleIdx="2" presStyleCnt="3"/>
      <dgm:spPr/>
    </dgm:pt>
    <dgm:pt modelId="{A6EC63B3-C51F-BD4C-AEDE-3C1BEC0C7833}" type="pres">
      <dgm:prSet presAssocID="{3CA3A262-78E2-46B9-86B9-EC5A18FB14DE}" presName="vert1" presStyleCnt="0"/>
      <dgm:spPr/>
    </dgm:pt>
  </dgm:ptLst>
  <dgm:cxnLst>
    <dgm:cxn modelId="{91D2593C-7D74-43E8-BC24-122A9C83402E}" srcId="{64F98948-3320-4B7F-80FB-AB1137B5078B}" destId="{18935234-F39B-4F64-9D3E-ECC198090598}" srcOrd="1" destOrd="0" parTransId="{B6CB3CF8-E647-4BD2-92CD-1EEA584C5221}" sibTransId="{A80C0A60-9866-4750-AF50-82E6D30D27C4}"/>
    <dgm:cxn modelId="{CB779D4E-8EEB-A849-B2AF-50AAE1FB511B}" type="presOf" srcId="{3CA3A262-78E2-46B9-86B9-EC5A18FB14DE}" destId="{957815F8-9C36-1140-BDB3-0407376DDA24}" srcOrd="0" destOrd="0" presId="urn:microsoft.com/office/officeart/2008/layout/LinedList"/>
    <dgm:cxn modelId="{A2308A67-38BB-F043-9E6E-F57CB5E4B561}" type="presOf" srcId="{64F98948-3320-4B7F-80FB-AB1137B5078B}" destId="{D7AA8D21-169A-7847-AE19-449AF2A0AB87}" srcOrd="0" destOrd="0" presId="urn:microsoft.com/office/officeart/2008/layout/LinedList"/>
    <dgm:cxn modelId="{DA22B488-0463-414F-B875-46191CF8188F}" srcId="{64F98948-3320-4B7F-80FB-AB1137B5078B}" destId="{3CA3A262-78E2-46B9-86B9-EC5A18FB14DE}" srcOrd="2" destOrd="0" parTransId="{6BBE6B70-7535-4543-9D22-9A5FD3AA825E}" sibTransId="{B3A5339B-3B69-46DF-810A-B2517955555D}"/>
    <dgm:cxn modelId="{B72B51E5-32C4-3648-ADD5-2B80FE381DE5}" type="presOf" srcId="{15F858BE-12F3-4653-B340-0B188B98203C}" destId="{7DAF90AF-7CE1-D044-AB67-E772D8B64C31}" srcOrd="0" destOrd="0" presId="urn:microsoft.com/office/officeart/2008/layout/LinedList"/>
    <dgm:cxn modelId="{DEBC30EA-F307-450A-9FE0-DE38E709B7C6}" srcId="{64F98948-3320-4B7F-80FB-AB1137B5078B}" destId="{15F858BE-12F3-4653-B340-0B188B98203C}" srcOrd="0" destOrd="0" parTransId="{A18FFBF8-8B7D-40D4-A330-31FF915469FD}" sibTransId="{BAF7F54C-54BB-4E32-A3BE-70FDDE1ACC7A}"/>
    <dgm:cxn modelId="{449BF4EB-8EBD-894C-91D4-10983A9E9D7B}" type="presOf" srcId="{18935234-F39B-4F64-9D3E-ECC198090598}" destId="{6639C706-905D-3248-BE34-3BE36FC9DC61}" srcOrd="0" destOrd="0" presId="urn:microsoft.com/office/officeart/2008/layout/LinedList"/>
    <dgm:cxn modelId="{02EB7A7A-8DEE-E045-B8AF-A4CCD3A2734E}" type="presParOf" srcId="{D7AA8D21-169A-7847-AE19-449AF2A0AB87}" destId="{F9E147F5-92BE-3E41-87A0-D2DD515E3EFE}" srcOrd="0" destOrd="0" presId="urn:microsoft.com/office/officeart/2008/layout/LinedList"/>
    <dgm:cxn modelId="{122131D9-A3D0-D74B-B638-18DE07FF143D}" type="presParOf" srcId="{D7AA8D21-169A-7847-AE19-449AF2A0AB87}" destId="{F177C780-64AE-5942-AD6F-16F6F72EB1FC}" srcOrd="1" destOrd="0" presId="urn:microsoft.com/office/officeart/2008/layout/LinedList"/>
    <dgm:cxn modelId="{EDD7763F-C748-A045-94A5-CA8723A57E93}" type="presParOf" srcId="{F177C780-64AE-5942-AD6F-16F6F72EB1FC}" destId="{7DAF90AF-7CE1-D044-AB67-E772D8B64C31}" srcOrd="0" destOrd="0" presId="urn:microsoft.com/office/officeart/2008/layout/LinedList"/>
    <dgm:cxn modelId="{AA643B8F-1448-0344-A49A-62C2577267C4}" type="presParOf" srcId="{F177C780-64AE-5942-AD6F-16F6F72EB1FC}" destId="{BE716566-FA79-2C44-957F-53F15A03AB60}" srcOrd="1" destOrd="0" presId="urn:microsoft.com/office/officeart/2008/layout/LinedList"/>
    <dgm:cxn modelId="{F4997E22-5A15-7C41-A354-41E89AC1DAED}" type="presParOf" srcId="{D7AA8D21-169A-7847-AE19-449AF2A0AB87}" destId="{F1AF51EE-E3E4-7A4F-8716-70015E55D922}" srcOrd="2" destOrd="0" presId="urn:microsoft.com/office/officeart/2008/layout/LinedList"/>
    <dgm:cxn modelId="{16CF5D22-0DA6-B04B-943B-F76B00232359}" type="presParOf" srcId="{D7AA8D21-169A-7847-AE19-449AF2A0AB87}" destId="{90CCACE4-9B22-3647-8A5E-6709728A511E}" srcOrd="3" destOrd="0" presId="urn:microsoft.com/office/officeart/2008/layout/LinedList"/>
    <dgm:cxn modelId="{5A015495-6449-7C45-B7B0-3605798E220C}" type="presParOf" srcId="{90CCACE4-9B22-3647-8A5E-6709728A511E}" destId="{6639C706-905D-3248-BE34-3BE36FC9DC61}" srcOrd="0" destOrd="0" presId="urn:microsoft.com/office/officeart/2008/layout/LinedList"/>
    <dgm:cxn modelId="{34E5689A-D2B8-0F40-97E2-F8F7A8866E4C}" type="presParOf" srcId="{90CCACE4-9B22-3647-8A5E-6709728A511E}" destId="{D532D148-ED06-2342-BC2E-8CE37A4E8989}" srcOrd="1" destOrd="0" presId="urn:microsoft.com/office/officeart/2008/layout/LinedList"/>
    <dgm:cxn modelId="{E3E659C5-43C7-5140-AFE4-78104922EEE4}" type="presParOf" srcId="{D7AA8D21-169A-7847-AE19-449AF2A0AB87}" destId="{453B5C1B-7479-A64C-A62F-F8FF11789102}" srcOrd="4" destOrd="0" presId="urn:microsoft.com/office/officeart/2008/layout/LinedList"/>
    <dgm:cxn modelId="{A027A662-9EAE-DD44-BD05-1DCA0CC5485C}" type="presParOf" srcId="{D7AA8D21-169A-7847-AE19-449AF2A0AB87}" destId="{89D2E576-A51A-EA46-935A-67D215DADAC5}" srcOrd="5" destOrd="0" presId="urn:microsoft.com/office/officeart/2008/layout/LinedList"/>
    <dgm:cxn modelId="{CE592214-9472-B14D-9131-79B4E0A85531}" type="presParOf" srcId="{89D2E576-A51A-EA46-935A-67D215DADAC5}" destId="{957815F8-9C36-1140-BDB3-0407376DDA24}" srcOrd="0" destOrd="0" presId="urn:microsoft.com/office/officeart/2008/layout/LinedList"/>
    <dgm:cxn modelId="{1416C33F-FB31-7242-BEDD-21BE16F290ED}" type="presParOf" srcId="{89D2E576-A51A-EA46-935A-67D215DADAC5}" destId="{A6EC63B3-C51F-BD4C-AEDE-3C1BEC0C783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147F5-92BE-3E41-87A0-D2DD515E3EFE}">
      <dsp:nvSpPr>
        <dsp:cNvPr id="0" name=""/>
        <dsp:cNvSpPr/>
      </dsp:nvSpPr>
      <dsp:spPr>
        <a:xfrm>
          <a:off x="0" y="2564"/>
          <a:ext cx="5341938" cy="0"/>
        </a:xfrm>
        <a:prstGeom prst="line">
          <a:avLst/>
        </a:prstGeom>
        <a:solidFill>
          <a:schemeClr val="lt1">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DAF90AF-7CE1-D044-AB67-E772D8B64C31}">
      <dsp:nvSpPr>
        <dsp:cNvPr id="0" name=""/>
        <dsp:cNvSpPr/>
      </dsp:nvSpPr>
      <dsp:spPr>
        <a:xfrm>
          <a:off x="0" y="2564"/>
          <a:ext cx="5341938" cy="1748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Psychotherapy:</a:t>
          </a:r>
          <a:r>
            <a:rPr lang="en-US" sz="1600" kern="1200" baseline="0" dirty="0">
              <a:solidFill>
                <a:schemeClr val="bg1"/>
              </a:solidFill>
            </a:rPr>
            <a:t> mental health conditions including depression, anxiety, OCD, post traumatic stress disorder, and grief/bereavement and mood disorders.</a:t>
          </a:r>
          <a:endParaRPr lang="en-US" sz="1600" kern="1200" dirty="0">
            <a:solidFill>
              <a:schemeClr val="bg1"/>
            </a:solidFill>
          </a:endParaRPr>
        </a:p>
      </dsp:txBody>
      <dsp:txXfrm>
        <a:off x="0" y="2564"/>
        <a:ext cx="5341938" cy="1748773"/>
      </dsp:txXfrm>
    </dsp:sp>
    <dsp:sp modelId="{F1AF51EE-E3E4-7A4F-8716-70015E55D922}">
      <dsp:nvSpPr>
        <dsp:cNvPr id="0" name=""/>
        <dsp:cNvSpPr/>
      </dsp:nvSpPr>
      <dsp:spPr>
        <a:xfrm>
          <a:off x="0" y="1751338"/>
          <a:ext cx="5341938" cy="0"/>
        </a:xfrm>
        <a:prstGeom prst="line">
          <a:avLst/>
        </a:prstGeom>
        <a:solidFill>
          <a:schemeClr val="lt1">
            <a:hueOff val="0"/>
            <a:satOff val="0"/>
            <a:lumOff val="0"/>
            <a:alphaOff val="0"/>
          </a:schemeClr>
        </a:solidFill>
        <a:ln w="22225"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6639C706-905D-3248-BE34-3BE36FC9DC61}">
      <dsp:nvSpPr>
        <dsp:cNvPr id="0" name=""/>
        <dsp:cNvSpPr/>
      </dsp:nvSpPr>
      <dsp:spPr>
        <a:xfrm>
          <a:off x="0" y="1751338"/>
          <a:ext cx="5341938" cy="1748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Relationship</a:t>
          </a:r>
          <a:r>
            <a:rPr lang="en-US" sz="1600" kern="1200" baseline="0" dirty="0">
              <a:solidFill>
                <a:schemeClr val="bg1"/>
              </a:solidFill>
            </a:rPr>
            <a:t> counseling: implemented for couples who have emotional trouble or just want to ensure their relationship remains healthy</a:t>
          </a:r>
          <a:endParaRPr lang="en-US" sz="1600" kern="1200" dirty="0">
            <a:solidFill>
              <a:schemeClr val="bg1"/>
            </a:solidFill>
          </a:endParaRPr>
        </a:p>
      </dsp:txBody>
      <dsp:txXfrm>
        <a:off x="0" y="1751338"/>
        <a:ext cx="5341938" cy="1748773"/>
      </dsp:txXfrm>
    </dsp:sp>
    <dsp:sp modelId="{453B5C1B-7479-A64C-A62F-F8FF11789102}">
      <dsp:nvSpPr>
        <dsp:cNvPr id="0" name=""/>
        <dsp:cNvSpPr/>
      </dsp:nvSpPr>
      <dsp:spPr>
        <a:xfrm>
          <a:off x="0" y="3500111"/>
          <a:ext cx="5341938" cy="0"/>
        </a:xfrm>
        <a:prstGeom prst="line">
          <a:avLst/>
        </a:prstGeom>
        <a:solidFill>
          <a:schemeClr val="lt1">
            <a:hueOff val="0"/>
            <a:satOff val="0"/>
            <a:lumOff val="0"/>
            <a:alphaOff val="0"/>
          </a:schemeClr>
        </a:solidFill>
        <a:ln w="22225" cap="rnd"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957815F8-9C36-1140-BDB3-0407376DDA24}">
      <dsp:nvSpPr>
        <dsp:cNvPr id="0" name=""/>
        <dsp:cNvSpPr/>
      </dsp:nvSpPr>
      <dsp:spPr>
        <a:xfrm>
          <a:off x="0" y="3500111"/>
          <a:ext cx="5341938" cy="1748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Group</a:t>
          </a:r>
          <a:r>
            <a:rPr lang="en-US" sz="1600" kern="1200" baseline="0" dirty="0">
              <a:solidFill>
                <a:schemeClr val="bg1"/>
              </a:solidFill>
            </a:rPr>
            <a:t> therapy- a therapist led group therapy that is useful as both a supplement and an alternative to individual therapy.</a:t>
          </a:r>
          <a:endParaRPr lang="en-US" sz="1600" kern="1200" dirty="0">
            <a:solidFill>
              <a:schemeClr val="bg1"/>
            </a:solidFill>
          </a:endParaRPr>
        </a:p>
      </dsp:txBody>
      <dsp:txXfrm>
        <a:off x="0" y="3500111"/>
        <a:ext cx="5341938" cy="174877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08916B-8145-4DD4-A4F0-4944307B25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8868C6-14E0-456B-8627-6ED3D5EA25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37BDEB-D08A-4BCC-82C3-65677B6346BB}" type="datetimeFigureOut">
              <a:rPr lang="en-US" smtClean="0"/>
              <a:t>4/6/20</a:t>
            </a:fld>
            <a:endParaRPr lang="en-US"/>
          </a:p>
        </p:txBody>
      </p:sp>
      <p:sp>
        <p:nvSpPr>
          <p:cNvPr id="4" name="Footer Placeholder 3">
            <a:extLst>
              <a:ext uri="{FF2B5EF4-FFF2-40B4-BE49-F238E27FC236}">
                <a16:creationId xmlns:a16="http://schemas.microsoft.com/office/drawing/2014/main" id="{420B6480-DE26-42CA-B861-D6EFA45FC7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1DDB9B3-0030-40C0-AFA9-FACA7EA513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F12C2-4DB0-4437-81E7-A0C89F24ADC0}" type="slidenum">
              <a:rPr lang="en-US" smtClean="0"/>
              <a:t>‹#›</a:t>
            </a:fld>
            <a:endParaRPr lang="en-US"/>
          </a:p>
        </p:txBody>
      </p:sp>
    </p:spTree>
    <p:extLst>
      <p:ext uri="{BB962C8B-B14F-4D97-AF65-F5344CB8AC3E}">
        <p14:creationId xmlns:p14="http://schemas.microsoft.com/office/powerpoint/2010/main" val="351529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182BB-4E27-4552-8EE4-33C8EF731305}" type="datetimeFigureOut">
              <a:rPr lang="en-US" smtClean="0"/>
              <a:t>4/6/20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442E7-1E35-4707-8504-AE37222ED57D}" type="slidenum">
              <a:rPr lang="en-US" smtClean="0"/>
              <a:t>‹#›</a:t>
            </a:fld>
            <a:endParaRPr lang="en-US"/>
          </a:p>
        </p:txBody>
      </p:sp>
    </p:spTree>
    <p:extLst>
      <p:ext uri="{BB962C8B-B14F-4D97-AF65-F5344CB8AC3E}">
        <p14:creationId xmlns:p14="http://schemas.microsoft.com/office/powerpoint/2010/main" val="2471682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81190" y="3085764"/>
            <a:ext cx="10993550" cy="33381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4/6/20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1" name="Rectangle 1">
            <a:extLst>
              <a:ext uri="{FF2B5EF4-FFF2-40B4-BE49-F238E27FC236}">
                <a16:creationId xmlns:a16="http://schemas.microsoft.com/office/drawing/2014/main" id="{5688E5B1-4139-AD48-BA45-9CE6A55A1ED0}"/>
              </a:ext>
            </a:extLst>
          </p:cNvPr>
          <p:cNvSpPr/>
          <p:nvPr userDrawn="1"/>
        </p:nvSpPr>
        <p:spPr>
          <a:xfrm>
            <a:off x="109259" y="4564339"/>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4208041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4/6/20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1">
            <a:extLst>
              <a:ext uri="{FF2B5EF4-FFF2-40B4-BE49-F238E27FC236}">
                <a16:creationId xmlns:a16="http://schemas.microsoft.com/office/drawing/2014/main" id="{360596E6-4DE9-A746-9D39-94401D2B4645}"/>
              </a:ext>
            </a:extLst>
          </p:cNvPr>
          <p:cNvSpPr/>
          <p:nvPr userDrawn="1"/>
        </p:nvSpPr>
        <p:spPr>
          <a:xfrm rot="16200000">
            <a:off x="3619401" y="2402840"/>
            <a:ext cx="1270001" cy="12701"/>
          </a:xfrm>
          <a:prstGeom prst="rect">
            <a:avLst/>
          </a:prstGeom>
          <a:solidFill>
            <a:srgbClr val="111111"/>
          </a:solidFill>
          <a:ln w="12700">
            <a:miter lim="400000"/>
          </a:ln>
        </p:spPr>
        <p:txBody>
          <a:bodyPr lIns="25400" tIns="25400" rIns="25400" bIns="25400" anchor="ctr"/>
          <a:lstStyle/>
          <a:p>
            <a:pPr algn="ctr">
              <a:defRPr sz="3200" spc="0">
                <a:solidFill>
                  <a:srgbClr val="000000"/>
                </a:solidFill>
                <a:latin typeface="Helvetica Light"/>
                <a:ea typeface="Helvetica Light"/>
                <a:cs typeface="Helvetica Light"/>
                <a:sym typeface="Helvetica Light"/>
              </a:defRPr>
            </a:pPr>
            <a:endParaRPr lang="en-US" sz="1600" noProof="0" dirty="0"/>
          </a:p>
        </p:txBody>
      </p:sp>
      <p:sp>
        <p:nvSpPr>
          <p:cNvPr id="14" name="Picture Placeholder 13">
            <a:extLst>
              <a:ext uri="{FF2B5EF4-FFF2-40B4-BE49-F238E27FC236}">
                <a16:creationId xmlns:a16="http://schemas.microsoft.com/office/drawing/2014/main" id="{14FCD294-AF1C-5E4C-A4DA-80CFCFA430D2}"/>
              </a:ext>
            </a:extLst>
          </p:cNvPr>
          <p:cNvSpPr>
            <a:spLocks noGrp="1"/>
          </p:cNvSpPr>
          <p:nvPr>
            <p:ph type="pic" sz="quarter" idx="13"/>
          </p:nvPr>
        </p:nvSpPr>
        <p:spPr>
          <a:xfrm>
            <a:off x="973138" y="917461"/>
            <a:ext cx="2205037" cy="4989627"/>
          </a:xfrm>
          <a:custGeom>
            <a:avLst/>
            <a:gdLst>
              <a:gd name="connsiteX0" fmla="*/ 0 w 2205037"/>
              <a:gd name="connsiteY0" fmla="*/ 0 h 4989627"/>
              <a:gd name="connsiteX1" fmla="*/ 2205037 w 2205037"/>
              <a:gd name="connsiteY1" fmla="*/ 0 h 4989627"/>
              <a:gd name="connsiteX2" fmla="*/ 2205037 w 2205037"/>
              <a:gd name="connsiteY2" fmla="*/ 4989627 h 4989627"/>
              <a:gd name="connsiteX3" fmla="*/ 0 w 2205037"/>
              <a:gd name="connsiteY3" fmla="*/ 4989627 h 4989627"/>
              <a:gd name="connsiteX4" fmla="*/ 0 w 2205037"/>
              <a:gd name="connsiteY4" fmla="*/ 4286290 h 4989627"/>
              <a:gd name="connsiteX5" fmla="*/ 809319 w 2205037"/>
              <a:gd name="connsiteY5" fmla="*/ 4286290 h 4989627"/>
              <a:gd name="connsiteX6" fmla="*/ 809319 w 2205037"/>
              <a:gd name="connsiteY6" fmla="*/ 3905289 h 4989627"/>
              <a:gd name="connsiteX7" fmla="*/ 0 w 2205037"/>
              <a:gd name="connsiteY7" fmla="*/ 3905289 h 498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5037" h="4989627">
                <a:moveTo>
                  <a:pt x="0" y="0"/>
                </a:moveTo>
                <a:lnTo>
                  <a:pt x="2205037" y="0"/>
                </a:lnTo>
                <a:lnTo>
                  <a:pt x="2205037" y="4989627"/>
                </a:lnTo>
                <a:lnTo>
                  <a:pt x="0" y="4989627"/>
                </a:lnTo>
                <a:lnTo>
                  <a:pt x="0" y="4286290"/>
                </a:lnTo>
                <a:lnTo>
                  <a:pt x="809319" y="4286290"/>
                </a:lnTo>
                <a:lnTo>
                  <a:pt x="809319" y="3905289"/>
                </a:lnTo>
                <a:lnTo>
                  <a:pt x="0" y="3905289"/>
                </a:lnTo>
                <a:close/>
              </a:path>
            </a:pathLst>
          </a:custGeom>
          <a:solidFill>
            <a:schemeClr val="tx2"/>
          </a:solidFill>
        </p:spPr>
        <p:txBody>
          <a:bodyPr wrap="square">
            <a:noAutofit/>
          </a:bodyPr>
          <a:lstStyle/>
          <a:p>
            <a:r>
              <a:rPr lang="en-US"/>
              <a:t>Click icon to add picture</a:t>
            </a:r>
            <a:endParaRPr lang="en-US" dirty="0"/>
          </a:p>
        </p:txBody>
      </p:sp>
      <p:sp>
        <p:nvSpPr>
          <p:cNvPr id="15" name="Rectangle 1">
            <a:extLst>
              <a:ext uri="{FF2B5EF4-FFF2-40B4-BE49-F238E27FC236}">
                <a16:creationId xmlns:a16="http://schemas.microsoft.com/office/drawing/2014/main" id="{8EDF2123-85B2-F547-8D7A-F0273E1E9E85}"/>
              </a:ext>
            </a:extLst>
          </p:cNvPr>
          <p:cNvSpPr/>
          <p:nvPr userDrawn="1"/>
        </p:nvSpPr>
        <p:spPr>
          <a:xfrm>
            <a:off x="764089" y="4824593"/>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
        <p:nvSpPr>
          <p:cNvPr id="18" name="Title 1">
            <a:extLst>
              <a:ext uri="{FF2B5EF4-FFF2-40B4-BE49-F238E27FC236}">
                <a16:creationId xmlns:a16="http://schemas.microsoft.com/office/drawing/2014/main" id="{51DA15C9-6722-0B47-897A-7DC9AED35B7C}"/>
              </a:ext>
            </a:extLst>
          </p:cNvPr>
          <p:cNvSpPr>
            <a:spLocks noGrp="1"/>
          </p:cNvSpPr>
          <p:nvPr>
            <p:ph type="title" hasCustomPrompt="1"/>
          </p:nvPr>
        </p:nvSpPr>
        <p:spPr>
          <a:xfrm>
            <a:off x="4248051" y="2945525"/>
            <a:ext cx="2945494" cy="1613201"/>
          </a:xfrm>
        </p:spPr>
        <p:txBody>
          <a:bodyPr lIns="0" tIns="0" rIns="0" bIns="0" anchor="b">
            <a:normAutofit/>
          </a:bodyPr>
          <a:lstStyle>
            <a:lvl1pPr>
              <a:defRPr sz="3400"/>
            </a:lvl1pPr>
          </a:lstStyle>
          <a:p>
            <a:r>
              <a:rPr lang="en-US" dirty="0"/>
              <a:t>TITLE GOES HERE</a:t>
            </a:r>
          </a:p>
        </p:txBody>
      </p:sp>
      <p:sp>
        <p:nvSpPr>
          <p:cNvPr id="22" name="Content Placeholder 20">
            <a:extLst>
              <a:ext uri="{FF2B5EF4-FFF2-40B4-BE49-F238E27FC236}">
                <a16:creationId xmlns:a16="http://schemas.microsoft.com/office/drawing/2014/main" id="{5FFB748F-E999-9A4B-B9D8-B6E1C2AE0134}"/>
              </a:ext>
            </a:extLst>
          </p:cNvPr>
          <p:cNvSpPr>
            <a:spLocks noGrp="1"/>
          </p:cNvSpPr>
          <p:nvPr>
            <p:ph sz="quarter" idx="14"/>
          </p:nvPr>
        </p:nvSpPr>
        <p:spPr>
          <a:xfrm>
            <a:off x="7405688" y="2005013"/>
            <a:ext cx="4510087" cy="4027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5821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4/6/20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5" name="placeholder.jpg">
            <a:extLst>
              <a:ext uri="{FF2B5EF4-FFF2-40B4-BE49-F238E27FC236}">
                <a16:creationId xmlns:a16="http://schemas.microsoft.com/office/drawing/2014/main" id="{D447DA2F-5DA0-834C-9AFA-DC4F7B4ECCDC}"/>
              </a:ext>
            </a:extLst>
          </p:cNvPr>
          <p:cNvSpPr>
            <a:spLocks noGrp="1"/>
          </p:cNvSpPr>
          <p:nvPr>
            <p:ph type="pic" sz="quarter" idx="13"/>
          </p:nvPr>
        </p:nvSpPr>
        <p:spPr>
          <a:xfrm>
            <a:off x="10128308" y="717550"/>
            <a:ext cx="2063601" cy="4953001"/>
          </a:xfrm>
          <a:prstGeom prst="rect">
            <a:avLst/>
          </a:prstGeom>
          <a:solidFill>
            <a:schemeClr val="tx2"/>
          </a:solidFill>
        </p:spPr>
        <p:txBody>
          <a:bodyPr lIns="91439" tIns="45719" rIns="91439" bIns="45719">
            <a:noAutofit/>
          </a:bodyPr>
          <a:lstStyle/>
          <a:p>
            <a:r>
              <a:rPr lang="en-US" noProof="0"/>
              <a:t>Click icon to add picture</a:t>
            </a:r>
          </a:p>
        </p:txBody>
      </p:sp>
      <p:sp>
        <p:nvSpPr>
          <p:cNvPr id="10" name="Picture Placeholder 9">
            <a:extLst>
              <a:ext uri="{FF2B5EF4-FFF2-40B4-BE49-F238E27FC236}">
                <a16:creationId xmlns:a16="http://schemas.microsoft.com/office/drawing/2014/main" id="{0292654E-1088-3C42-A573-2CBF48FA3324}"/>
              </a:ext>
            </a:extLst>
          </p:cNvPr>
          <p:cNvSpPr>
            <a:spLocks noGrp="1"/>
          </p:cNvSpPr>
          <p:nvPr>
            <p:ph type="pic" sz="quarter" idx="14"/>
          </p:nvPr>
        </p:nvSpPr>
        <p:spPr>
          <a:xfrm>
            <a:off x="1274457" y="3168650"/>
            <a:ext cx="3367194" cy="3689350"/>
          </a:xfrm>
          <a:custGeom>
            <a:avLst/>
            <a:gdLst>
              <a:gd name="connsiteX0" fmla="*/ 0 w 3367194"/>
              <a:gd name="connsiteY0" fmla="*/ 0 h 3689350"/>
              <a:gd name="connsiteX1" fmla="*/ 3367194 w 3367194"/>
              <a:gd name="connsiteY1" fmla="*/ 0 h 3689350"/>
              <a:gd name="connsiteX2" fmla="*/ 3367194 w 3367194"/>
              <a:gd name="connsiteY2" fmla="*/ 3689350 h 3689350"/>
              <a:gd name="connsiteX3" fmla="*/ 0 w 3367194"/>
              <a:gd name="connsiteY3" fmla="*/ 3689350 h 3689350"/>
              <a:gd name="connsiteX4" fmla="*/ 0 w 3367194"/>
              <a:gd name="connsiteY4" fmla="*/ 2035101 h 3689350"/>
              <a:gd name="connsiteX5" fmla="*/ 508000 w 3367194"/>
              <a:gd name="connsiteY5" fmla="*/ 2035101 h 3689350"/>
              <a:gd name="connsiteX6" fmla="*/ 508000 w 3367194"/>
              <a:gd name="connsiteY6" fmla="*/ 1654100 h 3689350"/>
              <a:gd name="connsiteX7" fmla="*/ 0 w 3367194"/>
              <a:gd name="connsiteY7" fmla="*/ 1654100 h 36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194" h="3689350">
                <a:moveTo>
                  <a:pt x="0" y="0"/>
                </a:moveTo>
                <a:lnTo>
                  <a:pt x="3367194" y="0"/>
                </a:lnTo>
                <a:lnTo>
                  <a:pt x="3367194" y="3689350"/>
                </a:lnTo>
                <a:lnTo>
                  <a:pt x="0" y="3689350"/>
                </a:lnTo>
                <a:lnTo>
                  <a:pt x="0" y="2035101"/>
                </a:lnTo>
                <a:lnTo>
                  <a:pt x="508000" y="2035101"/>
                </a:lnTo>
                <a:lnTo>
                  <a:pt x="508000" y="1654100"/>
                </a:lnTo>
                <a:lnTo>
                  <a:pt x="0" y="1654100"/>
                </a:lnTo>
                <a:close/>
              </a:path>
            </a:pathLst>
          </a:custGeom>
          <a:solidFill>
            <a:schemeClr val="tx2"/>
          </a:solidFill>
        </p:spPr>
        <p:txBody>
          <a:bodyPr wrap="square" lIns="91439" tIns="45719" rIns="91439" bIns="45719">
            <a:noAutofit/>
          </a:bodyPr>
          <a:lstStyle/>
          <a:p>
            <a:r>
              <a:rPr lang="en-US" noProof="0"/>
              <a:t>Click icon to add picture</a:t>
            </a:r>
          </a:p>
        </p:txBody>
      </p:sp>
      <p:sp>
        <p:nvSpPr>
          <p:cNvPr id="7" name="placeholder.jpg">
            <a:extLst>
              <a:ext uri="{FF2B5EF4-FFF2-40B4-BE49-F238E27FC236}">
                <a16:creationId xmlns:a16="http://schemas.microsoft.com/office/drawing/2014/main" id="{098C8554-580A-2442-9906-28A71B624A68}"/>
              </a:ext>
            </a:extLst>
          </p:cNvPr>
          <p:cNvSpPr>
            <a:spLocks noGrp="1"/>
          </p:cNvSpPr>
          <p:nvPr>
            <p:ph type="pic" sz="quarter" idx="15"/>
          </p:nvPr>
        </p:nvSpPr>
        <p:spPr>
          <a:xfrm>
            <a:off x="1274457" y="0"/>
            <a:ext cx="3367194" cy="2667000"/>
          </a:xfrm>
          <a:prstGeom prst="rect">
            <a:avLst/>
          </a:prstGeom>
          <a:solidFill>
            <a:schemeClr val="tx2"/>
          </a:solidFill>
        </p:spPr>
        <p:txBody>
          <a:bodyPr lIns="91439" tIns="45719" rIns="91439" bIns="45719">
            <a:noAutofit/>
          </a:bodyPr>
          <a:lstStyle/>
          <a:p>
            <a:r>
              <a:rPr lang="en-US" noProof="0"/>
              <a:t>Click icon to add picture</a:t>
            </a:r>
          </a:p>
        </p:txBody>
      </p:sp>
      <p:sp>
        <p:nvSpPr>
          <p:cNvPr id="11" name="Rectangle 1">
            <a:extLst>
              <a:ext uri="{FF2B5EF4-FFF2-40B4-BE49-F238E27FC236}">
                <a16:creationId xmlns:a16="http://schemas.microsoft.com/office/drawing/2014/main" id="{4DD41584-4B5C-2B41-B712-6810C565BC56}"/>
              </a:ext>
            </a:extLst>
          </p:cNvPr>
          <p:cNvSpPr/>
          <p:nvPr userDrawn="1"/>
        </p:nvSpPr>
        <p:spPr>
          <a:xfrm>
            <a:off x="766456" y="4822750"/>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
        <p:nvSpPr>
          <p:cNvPr id="12" name="Rectangle 1">
            <a:extLst>
              <a:ext uri="{FF2B5EF4-FFF2-40B4-BE49-F238E27FC236}">
                <a16:creationId xmlns:a16="http://schemas.microsoft.com/office/drawing/2014/main" id="{BCFE255A-D792-824C-B7BD-0F53CCBE9393}"/>
              </a:ext>
            </a:extLst>
          </p:cNvPr>
          <p:cNvSpPr/>
          <p:nvPr userDrawn="1"/>
        </p:nvSpPr>
        <p:spPr>
          <a:xfrm>
            <a:off x="9493307" y="2901950"/>
            <a:ext cx="1270001" cy="12700"/>
          </a:xfrm>
          <a:prstGeom prst="rect">
            <a:avLst/>
          </a:prstGeom>
          <a:solidFill>
            <a:srgbClr val="24282B"/>
          </a:solidFill>
          <a:ln w="12700">
            <a:miter lim="400000"/>
          </a:ln>
        </p:spPr>
        <p:txBody>
          <a:bodyPr lIns="25400" tIns="25400" rIns="25400" bIns="25400" anchor="ctr"/>
          <a:lstStyle/>
          <a:p>
            <a:pPr algn="ctr">
              <a:defRPr sz="3200" spc="0">
                <a:solidFill>
                  <a:srgbClr val="0433FF"/>
                </a:solidFill>
                <a:latin typeface="Helvetica Light"/>
                <a:ea typeface="Helvetica Light"/>
                <a:cs typeface="Helvetica Light"/>
                <a:sym typeface="Helvetica Light"/>
              </a:defRPr>
            </a:pPr>
            <a:endParaRPr lang="en-US" sz="1600" noProof="0" dirty="0"/>
          </a:p>
        </p:txBody>
      </p:sp>
      <p:sp>
        <p:nvSpPr>
          <p:cNvPr id="13" name="Rectangle 1">
            <a:extLst>
              <a:ext uri="{FF2B5EF4-FFF2-40B4-BE49-F238E27FC236}">
                <a16:creationId xmlns:a16="http://schemas.microsoft.com/office/drawing/2014/main" id="{C5F7BCC5-255A-E040-9CB6-55FC42CEBF16}"/>
              </a:ext>
            </a:extLst>
          </p:cNvPr>
          <p:cNvSpPr/>
          <p:nvPr userDrawn="1"/>
        </p:nvSpPr>
        <p:spPr>
          <a:xfrm rot="16200000">
            <a:off x="3519629" y="2273300"/>
            <a:ext cx="1270001" cy="12700"/>
          </a:xfrm>
          <a:prstGeom prst="rect">
            <a:avLst/>
          </a:prstGeom>
          <a:solidFill>
            <a:srgbClr val="24282B"/>
          </a:solidFill>
          <a:ln w="12700">
            <a:miter lim="400000"/>
          </a:ln>
        </p:spPr>
        <p:txBody>
          <a:bodyPr lIns="25400" tIns="25400" rIns="25400" bIns="25400" anchor="ctr"/>
          <a:lstStyle/>
          <a:p>
            <a:pPr algn="ctr">
              <a:defRPr sz="3200" spc="0">
                <a:solidFill>
                  <a:srgbClr val="0433FF"/>
                </a:solidFill>
                <a:latin typeface="Helvetica Light"/>
                <a:ea typeface="Helvetica Light"/>
                <a:cs typeface="Helvetica Light"/>
                <a:sym typeface="Helvetica Light"/>
              </a:defRPr>
            </a:pPr>
            <a:endParaRPr lang="en-US" sz="1600" noProof="0" dirty="0"/>
          </a:p>
        </p:txBody>
      </p:sp>
      <p:sp>
        <p:nvSpPr>
          <p:cNvPr id="16" name="Title 1">
            <a:extLst>
              <a:ext uri="{FF2B5EF4-FFF2-40B4-BE49-F238E27FC236}">
                <a16:creationId xmlns:a16="http://schemas.microsoft.com/office/drawing/2014/main" id="{A015DDBE-BC7A-D046-BEA1-79A44722B1F7}"/>
              </a:ext>
            </a:extLst>
          </p:cNvPr>
          <p:cNvSpPr>
            <a:spLocks noGrp="1"/>
          </p:cNvSpPr>
          <p:nvPr>
            <p:ph type="title" hasCustomPrompt="1"/>
          </p:nvPr>
        </p:nvSpPr>
        <p:spPr>
          <a:xfrm>
            <a:off x="6152484" y="3486000"/>
            <a:ext cx="3658324" cy="1613201"/>
          </a:xfrm>
        </p:spPr>
        <p:txBody>
          <a:bodyPr lIns="0" tIns="0" rIns="0" bIns="0" anchor="ctr">
            <a:normAutofit/>
          </a:bodyPr>
          <a:lstStyle>
            <a:lvl1pPr>
              <a:defRPr sz="3400"/>
            </a:lvl1pPr>
          </a:lstStyle>
          <a:p>
            <a:r>
              <a:rPr lang="en-US" dirty="0"/>
              <a:t>TITLE GOES HERE</a:t>
            </a:r>
          </a:p>
        </p:txBody>
      </p:sp>
    </p:spTree>
    <p:extLst>
      <p:ext uri="{BB962C8B-B14F-4D97-AF65-F5344CB8AC3E}">
        <p14:creationId xmlns:p14="http://schemas.microsoft.com/office/powerpoint/2010/main" val="2926791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4/6/20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1">
            <a:extLst>
              <a:ext uri="{FF2B5EF4-FFF2-40B4-BE49-F238E27FC236}">
                <a16:creationId xmlns:a16="http://schemas.microsoft.com/office/drawing/2014/main" id="{D6BDBD8F-0811-E743-8D29-95FBA6111DCA}"/>
              </a:ext>
            </a:extLst>
          </p:cNvPr>
          <p:cNvSpPr/>
          <p:nvPr userDrawn="1"/>
        </p:nvSpPr>
        <p:spPr>
          <a:xfrm>
            <a:off x="5216208" y="-1"/>
            <a:ext cx="6975793" cy="6858001"/>
          </a:xfrm>
          <a:prstGeom prst="rect">
            <a:avLst/>
          </a:prstGeom>
          <a:solidFill>
            <a:schemeClr val="tx2"/>
          </a:solidFill>
          <a:ln w="12700">
            <a:miter lim="400000"/>
          </a:ln>
        </p:spPr>
        <p:txBody>
          <a:bodyPr lIns="25400" tIns="25400" rIns="25400" bIns="25400" anchor="ctr"/>
          <a:lstStyle/>
          <a:p>
            <a:pPr algn="ctr">
              <a:defRPr sz="3200" spc="0">
                <a:solidFill>
                  <a:srgbClr val="FFFFFF"/>
                </a:solidFill>
                <a:latin typeface="Helvetica Light"/>
                <a:ea typeface="Helvetica Light"/>
                <a:cs typeface="Helvetica Light"/>
                <a:sym typeface="Helvetica Light"/>
              </a:defRPr>
            </a:pPr>
            <a:endParaRPr lang="en-US" sz="1600" noProof="0"/>
          </a:p>
        </p:txBody>
      </p:sp>
      <p:sp>
        <p:nvSpPr>
          <p:cNvPr id="6" name="Rectangle 1">
            <a:extLst>
              <a:ext uri="{FF2B5EF4-FFF2-40B4-BE49-F238E27FC236}">
                <a16:creationId xmlns:a16="http://schemas.microsoft.com/office/drawing/2014/main" id="{5D8F780B-398B-314B-87F1-35307B42F72E}"/>
              </a:ext>
            </a:extLst>
          </p:cNvPr>
          <p:cNvSpPr/>
          <p:nvPr userDrawn="1"/>
        </p:nvSpPr>
        <p:spPr>
          <a:xfrm rot="16200000">
            <a:off x="797983" y="2940050"/>
            <a:ext cx="1270001" cy="12700"/>
          </a:xfrm>
          <a:prstGeom prst="rect">
            <a:avLst/>
          </a:prstGeom>
          <a:solidFill>
            <a:srgbClr val="24282B"/>
          </a:solidFill>
          <a:ln w="12700">
            <a:miter lim="400000"/>
          </a:ln>
        </p:spPr>
        <p:txBody>
          <a:bodyPr lIns="25400" tIns="25400" rIns="25400" bIns="25400" anchor="ctr"/>
          <a:lstStyle/>
          <a:p>
            <a:pPr algn="ctr">
              <a:defRPr sz="3200" spc="0">
                <a:solidFill>
                  <a:srgbClr val="0433FF"/>
                </a:solidFill>
                <a:latin typeface="Helvetica Light"/>
                <a:ea typeface="Helvetica Light"/>
                <a:cs typeface="Helvetica Light"/>
                <a:sym typeface="Helvetica Light"/>
              </a:defRPr>
            </a:pPr>
            <a:endParaRPr lang="en-US" sz="1600" noProof="0"/>
          </a:p>
        </p:txBody>
      </p:sp>
      <p:sp>
        <p:nvSpPr>
          <p:cNvPr id="8" name="Rectangle 1">
            <a:extLst>
              <a:ext uri="{FF2B5EF4-FFF2-40B4-BE49-F238E27FC236}">
                <a16:creationId xmlns:a16="http://schemas.microsoft.com/office/drawing/2014/main" id="{D1EE7A36-F988-7C4A-A854-1D7E6E70D021}"/>
              </a:ext>
            </a:extLst>
          </p:cNvPr>
          <p:cNvSpPr/>
          <p:nvPr userDrawn="1"/>
        </p:nvSpPr>
        <p:spPr>
          <a:xfrm>
            <a:off x="4673599" y="604043"/>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a:solidFill>
                <a:srgbClr val="FFFFFF"/>
              </a:solidFill>
              <a:latin typeface="Helvetica Light"/>
              <a:sym typeface="Helvetica Light"/>
            </a:endParaRPr>
          </a:p>
        </p:txBody>
      </p:sp>
      <p:sp>
        <p:nvSpPr>
          <p:cNvPr id="9" name="Title 1">
            <a:extLst>
              <a:ext uri="{FF2B5EF4-FFF2-40B4-BE49-F238E27FC236}">
                <a16:creationId xmlns:a16="http://schemas.microsoft.com/office/drawing/2014/main" id="{979BAFF7-5B8A-F446-87E9-6B4851CCF1C0}"/>
              </a:ext>
            </a:extLst>
          </p:cNvPr>
          <p:cNvSpPr>
            <a:spLocks noGrp="1"/>
          </p:cNvSpPr>
          <p:nvPr>
            <p:ph type="title" hasCustomPrompt="1"/>
          </p:nvPr>
        </p:nvSpPr>
        <p:spPr>
          <a:xfrm>
            <a:off x="1426632" y="4035869"/>
            <a:ext cx="3658324" cy="1613201"/>
          </a:xfrm>
        </p:spPr>
        <p:txBody>
          <a:bodyPr lIns="0" tIns="0" rIns="0" bIns="0" anchor="b">
            <a:normAutofit/>
          </a:bodyPr>
          <a:lstStyle>
            <a:lvl1pPr>
              <a:defRPr sz="3400"/>
            </a:lvl1pPr>
          </a:lstStyle>
          <a:p>
            <a:r>
              <a:rPr lang="en-US" dirty="0"/>
              <a:t>TITLE GOES HERE</a:t>
            </a:r>
          </a:p>
        </p:txBody>
      </p:sp>
      <p:sp>
        <p:nvSpPr>
          <p:cNvPr id="11" name="Content Placeholder 10">
            <a:extLst>
              <a:ext uri="{FF2B5EF4-FFF2-40B4-BE49-F238E27FC236}">
                <a16:creationId xmlns:a16="http://schemas.microsoft.com/office/drawing/2014/main" id="{95663095-8E7E-6049-8528-84CCDFA93AF6}"/>
              </a:ext>
            </a:extLst>
          </p:cNvPr>
          <p:cNvSpPr>
            <a:spLocks noGrp="1"/>
          </p:cNvSpPr>
          <p:nvPr>
            <p:ph sz="quarter" idx="13"/>
          </p:nvPr>
        </p:nvSpPr>
        <p:spPr>
          <a:xfrm>
            <a:off x="6016689" y="878177"/>
            <a:ext cx="5341775" cy="525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494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9E887ACE-210F-4A8A-A033-E24FD239D1BB}"/>
              </a:ext>
            </a:extLst>
          </p:cNvPr>
          <p:cNvSpPr/>
          <p:nvPr userDrawn="1"/>
        </p:nvSpPr>
        <p:spPr>
          <a:xfrm>
            <a:off x="0" y="-1"/>
            <a:ext cx="6975793" cy="6858001"/>
          </a:xfrm>
          <a:prstGeom prst="rect">
            <a:avLst/>
          </a:prstGeom>
          <a:solidFill>
            <a:schemeClr val="tx2"/>
          </a:solidFill>
          <a:ln w="12700">
            <a:miter lim="400000"/>
          </a:ln>
        </p:spPr>
        <p:txBody>
          <a:bodyPr lIns="25400" tIns="25400" rIns="25400" bIns="25400" anchor="ctr"/>
          <a:lstStyle/>
          <a:p>
            <a:pPr algn="ctr">
              <a:defRPr sz="3200" spc="0">
                <a:solidFill>
                  <a:srgbClr val="FFFFFF"/>
                </a:solidFill>
                <a:latin typeface="Helvetica Light"/>
                <a:ea typeface="Helvetica Light"/>
                <a:cs typeface="Helvetica Light"/>
                <a:sym typeface="Helvetica Light"/>
              </a:defRPr>
            </a:pPr>
            <a:endParaRPr lang="en-US" sz="1600" noProof="0"/>
          </a:p>
        </p:txBody>
      </p:sp>
      <p:sp>
        <p:nvSpPr>
          <p:cNvPr id="11" name="Content Placeholder 10">
            <a:extLst>
              <a:ext uri="{FF2B5EF4-FFF2-40B4-BE49-F238E27FC236}">
                <a16:creationId xmlns:a16="http://schemas.microsoft.com/office/drawing/2014/main" id="{95663095-8E7E-6049-8528-84CCDFA93AF6}"/>
              </a:ext>
            </a:extLst>
          </p:cNvPr>
          <p:cNvSpPr>
            <a:spLocks noGrp="1"/>
          </p:cNvSpPr>
          <p:nvPr>
            <p:ph sz="quarter" idx="13"/>
          </p:nvPr>
        </p:nvSpPr>
        <p:spPr>
          <a:xfrm>
            <a:off x="754225" y="878177"/>
            <a:ext cx="5341775" cy="525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EDE50D6-574B-40AF-946F-D52A04ADE379}" type="datetime1">
              <a:rPr lang="en-US" smtClean="0"/>
              <a:t>4/6/20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6" name="Rectangle 1">
            <a:extLst>
              <a:ext uri="{FF2B5EF4-FFF2-40B4-BE49-F238E27FC236}">
                <a16:creationId xmlns:a16="http://schemas.microsoft.com/office/drawing/2014/main" id="{5D8F780B-398B-314B-87F1-35307B42F72E}"/>
              </a:ext>
            </a:extLst>
          </p:cNvPr>
          <p:cNvSpPr/>
          <p:nvPr userDrawn="1"/>
        </p:nvSpPr>
        <p:spPr>
          <a:xfrm rot="16200000">
            <a:off x="7326450" y="2940050"/>
            <a:ext cx="1270001" cy="12700"/>
          </a:xfrm>
          <a:prstGeom prst="rect">
            <a:avLst/>
          </a:prstGeom>
          <a:solidFill>
            <a:srgbClr val="24282B"/>
          </a:solidFill>
          <a:ln w="12700">
            <a:miter lim="400000"/>
          </a:ln>
        </p:spPr>
        <p:txBody>
          <a:bodyPr lIns="25400" tIns="25400" rIns="25400" bIns="25400" anchor="ctr"/>
          <a:lstStyle/>
          <a:p>
            <a:pPr algn="ctr">
              <a:defRPr sz="3200" spc="0">
                <a:solidFill>
                  <a:srgbClr val="0433FF"/>
                </a:solidFill>
                <a:latin typeface="Helvetica Light"/>
                <a:ea typeface="Helvetica Light"/>
                <a:cs typeface="Helvetica Light"/>
                <a:sym typeface="Helvetica Light"/>
              </a:defRPr>
            </a:pPr>
            <a:endParaRPr lang="en-US" sz="1600" noProof="0"/>
          </a:p>
        </p:txBody>
      </p:sp>
      <p:sp>
        <p:nvSpPr>
          <p:cNvPr id="8" name="Rectangle 1">
            <a:extLst>
              <a:ext uri="{FF2B5EF4-FFF2-40B4-BE49-F238E27FC236}">
                <a16:creationId xmlns:a16="http://schemas.microsoft.com/office/drawing/2014/main" id="{D1EE7A36-F988-7C4A-A854-1D7E6E70D021}"/>
              </a:ext>
            </a:extLst>
          </p:cNvPr>
          <p:cNvSpPr/>
          <p:nvPr userDrawn="1"/>
        </p:nvSpPr>
        <p:spPr>
          <a:xfrm>
            <a:off x="6482401" y="604043"/>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a:solidFill>
                <a:srgbClr val="FFFFFF"/>
              </a:solidFill>
              <a:latin typeface="Helvetica Light"/>
              <a:sym typeface="Helvetica Light"/>
            </a:endParaRPr>
          </a:p>
        </p:txBody>
      </p:sp>
      <p:sp>
        <p:nvSpPr>
          <p:cNvPr id="9" name="Title 1">
            <a:extLst>
              <a:ext uri="{FF2B5EF4-FFF2-40B4-BE49-F238E27FC236}">
                <a16:creationId xmlns:a16="http://schemas.microsoft.com/office/drawing/2014/main" id="{979BAFF7-5B8A-F446-87E9-6B4851CCF1C0}"/>
              </a:ext>
            </a:extLst>
          </p:cNvPr>
          <p:cNvSpPr>
            <a:spLocks noGrp="1"/>
          </p:cNvSpPr>
          <p:nvPr>
            <p:ph type="title" hasCustomPrompt="1"/>
          </p:nvPr>
        </p:nvSpPr>
        <p:spPr>
          <a:xfrm>
            <a:off x="7955099" y="4035869"/>
            <a:ext cx="3658324" cy="1613201"/>
          </a:xfrm>
        </p:spPr>
        <p:txBody>
          <a:bodyPr lIns="0" tIns="0" rIns="0" bIns="0" anchor="b">
            <a:normAutofit/>
          </a:bodyPr>
          <a:lstStyle>
            <a:lvl1pPr>
              <a:defRPr sz="3400"/>
            </a:lvl1pPr>
          </a:lstStyle>
          <a:p>
            <a:r>
              <a:rPr lang="en-US" dirty="0"/>
              <a:t>TITLE GOES HERE</a:t>
            </a:r>
          </a:p>
        </p:txBody>
      </p:sp>
    </p:spTree>
    <p:extLst>
      <p:ext uri="{BB962C8B-B14F-4D97-AF65-F5344CB8AC3E}">
        <p14:creationId xmlns:p14="http://schemas.microsoft.com/office/powerpoint/2010/main" val="2518009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noProof="0" smtClean="0"/>
              <a:t>4/6/20</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5" name="Rectangle 1">
            <a:extLst>
              <a:ext uri="{FF2B5EF4-FFF2-40B4-BE49-F238E27FC236}">
                <a16:creationId xmlns:a16="http://schemas.microsoft.com/office/drawing/2014/main" id="{B5C4D9A4-C8E3-4644-9D63-86142FA59A02}"/>
              </a:ext>
            </a:extLst>
          </p:cNvPr>
          <p:cNvSpPr/>
          <p:nvPr userDrawn="1"/>
        </p:nvSpPr>
        <p:spPr>
          <a:xfrm>
            <a:off x="952500" y="952500"/>
            <a:ext cx="10287000" cy="4953000"/>
          </a:xfrm>
          <a:prstGeom prst="rect">
            <a:avLst/>
          </a:prstGeom>
          <a:solidFill>
            <a:schemeClr val="tx2"/>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a:solidFill>
                <a:srgbClr val="FFFFFF"/>
              </a:solidFill>
              <a:latin typeface="Helvetica Light"/>
              <a:sym typeface="Helvetica Light"/>
            </a:endParaRPr>
          </a:p>
        </p:txBody>
      </p:sp>
      <p:sp>
        <p:nvSpPr>
          <p:cNvPr id="6" name="Rectangle 1">
            <a:extLst>
              <a:ext uri="{FF2B5EF4-FFF2-40B4-BE49-F238E27FC236}">
                <a16:creationId xmlns:a16="http://schemas.microsoft.com/office/drawing/2014/main" id="{7047AEE3-4D24-FE4F-BC8C-1050F33A970F}"/>
              </a:ext>
            </a:extLst>
          </p:cNvPr>
          <p:cNvSpPr/>
          <p:nvPr userDrawn="1"/>
        </p:nvSpPr>
        <p:spPr>
          <a:xfrm rot="16200000">
            <a:off x="5454650" y="1104900"/>
            <a:ext cx="1270000" cy="12700"/>
          </a:xfrm>
          <a:prstGeom prst="rect">
            <a:avLst/>
          </a:prstGeom>
          <a:solidFill>
            <a:srgbClr val="24282B"/>
          </a:solidFill>
          <a:ln w="12700">
            <a:miter lim="400000"/>
          </a:ln>
        </p:spPr>
        <p:txBody>
          <a:bodyPr lIns="25400" tIns="25400" rIns="25400" bIns="25400" anchor="ctr"/>
          <a:lstStyle/>
          <a:p>
            <a:pPr algn="ctr" defTabSz="412750" hangingPunct="0">
              <a:defRPr sz="3200" spc="0">
                <a:solidFill>
                  <a:srgbClr val="0433FF"/>
                </a:solidFill>
                <a:latin typeface="Helvetica Light"/>
                <a:ea typeface="Helvetica Light"/>
                <a:cs typeface="Helvetica Light"/>
                <a:sym typeface="Helvetica Light"/>
              </a:defRPr>
            </a:pPr>
            <a:endParaRPr lang="en-US" sz="1600" kern="0" noProof="0" dirty="0">
              <a:solidFill>
                <a:srgbClr val="0433FF"/>
              </a:solidFill>
              <a:latin typeface="Helvetica Light"/>
              <a:sym typeface="Helvetica Light"/>
            </a:endParaRPr>
          </a:p>
        </p:txBody>
      </p:sp>
      <p:sp>
        <p:nvSpPr>
          <p:cNvPr id="7" name="Rectangle 1">
            <a:extLst>
              <a:ext uri="{FF2B5EF4-FFF2-40B4-BE49-F238E27FC236}">
                <a16:creationId xmlns:a16="http://schemas.microsoft.com/office/drawing/2014/main" id="{2B45386C-7F1B-4D47-959C-DE1A73B407E7}"/>
              </a:ext>
            </a:extLst>
          </p:cNvPr>
          <p:cNvSpPr/>
          <p:nvPr userDrawn="1"/>
        </p:nvSpPr>
        <p:spPr>
          <a:xfrm>
            <a:off x="431799" y="1365249"/>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a:solidFill>
                <a:srgbClr val="FFFFFF"/>
              </a:solidFill>
              <a:latin typeface="Helvetica Light"/>
              <a:sym typeface="Helvetica Light"/>
            </a:endParaRPr>
          </a:p>
        </p:txBody>
      </p:sp>
      <p:sp>
        <p:nvSpPr>
          <p:cNvPr id="8" name="Rectangle 1">
            <a:extLst>
              <a:ext uri="{FF2B5EF4-FFF2-40B4-BE49-F238E27FC236}">
                <a16:creationId xmlns:a16="http://schemas.microsoft.com/office/drawing/2014/main" id="{FB1C5AC5-B8E6-EC4F-8CB9-43E091C422EF}"/>
              </a:ext>
            </a:extLst>
          </p:cNvPr>
          <p:cNvSpPr/>
          <p:nvPr userDrawn="1"/>
        </p:nvSpPr>
        <p:spPr>
          <a:xfrm>
            <a:off x="10731499" y="5065379"/>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a:solidFill>
                <a:srgbClr val="FFFFFF"/>
              </a:solidFill>
              <a:latin typeface="Helvetica Light"/>
              <a:sym typeface="Helvetica Light"/>
            </a:endParaRPr>
          </a:p>
        </p:txBody>
      </p:sp>
      <p:sp>
        <p:nvSpPr>
          <p:cNvPr id="11" name="Title 1">
            <a:extLst>
              <a:ext uri="{FF2B5EF4-FFF2-40B4-BE49-F238E27FC236}">
                <a16:creationId xmlns:a16="http://schemas.microsoft.com/office/drawing/2014/main" id="{33ACFFFD-2D44-B943-8B58-CC9B7641E79D}"/>
              </a:ext>
            </a:extLst>
          </p:cNvPr>
          <p:cNvSpPr>
            <a:spLocks noGrp="1"/>
          </p:cNvSpPr>
          <p:nvPr>
            <p:ph type="title" hasCustomPrompt="1"/>
          </p:nvPr>
        </p:nvSpPr>
        <p:spPr>
          <a:xfrm>
            <a:off x="1443567" y="3019274"/>
            <a:ext cx="9304867" cy="1613201"/>
          </a:xfrm>
        </p:spPr>
        <p:txBody>
          <a:bodyPr lIns="0" tIns="0" rIns="0" bIns="0" anchor="ctr">
            <a:normAutofit/>
          </a:bodyPr>
          <a:lstStyle>
            <a:lvl1pPr algn="ctr">
              <a:defRPr sz="3400">
                <a:solidFill>
                  <a:schemeClr val="bg1"/>
                </a:solidFill>
              </a:defRPr>
            </a:lvl1pPr>
          </a:lstStyle>
          <a:p>
            <a:r>
              <a:rPr lang="en-US" noProof="0"/>
              <a:t>TITLE GOES HERE</a:t>
            </a:r>
          </a:p>
        </p:txBody>
      </p:sp>
      <p:sp>
        <p:nvSpPr>
          <p:cNvPr id="13" name="Content Placeholder 13">
            <a:extLst>
              <a:ext uri="{FF2B5EF4-FFF2-40B4-BE49-F238E27FC236}">
                <a16:creationId xmlns:a16="http://schemas.microsoft.com/office/drawing/2014/main" id="{8E96E8CE-45C0-D643-B7F3-08C20CF5F760}"/>
              </a:ext>
            </a:extLst>
          </p:cNvPr>
          <p:cNvSpPr>
            <a:spLocks noGrp="1"/>
          </p:cNvSpPr>
          <p:nvPr>
            <p:ph sz="quarter" idx="21" hasCustomPrompt="1"/>
          </p:nvPr>
        </p:nvSpPr>
        <p:spPr>
          <a:xfrm>
            <a:off x="4437501" y="2348318"/>
            <a:ext cx="3316999" cy="269370"/>
          </a:xfrm>
        </p:spPr>
        <p:txBody>
          <a:bodyPr>
            <a:noAutofit/>
          </a:bodyPr>
          <a:lstStyle>
            <a:lvl1pPr marL="0" indent="0" algn="ctr">
              <a:lnSpc>
                <a:spcPct val="80000"/>
              </a:lnSpc>
              <a:buNone/>
              <a:defRPr sz="1600" cap="all" baseline="0">
                <a:solidFill>
                  <a:schemeClr val="bg1"/>
                </a:solidFill>
                <a:latin typeface="+mj-lt"/>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noProof="0"/>
              <a:t>SUBTITLE GOES HERE</a:t>
            </a:r>
          </a:p>
        </p:txBody>
      </p:sp>
    </p:spTree>
    <p:extLst>
      <p:ext uri="{BB962C8B-B14F-4D97-AF65-F5344CB8AC3E}">
        <p14:creationId xmlns:p14="http://schemas.microsoft.com/office/powerpoint/2010/main" val="19526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15" name="Rectangle 1">
            <a:extLst>
              <a:ext uri="{FF2B5EF4-FFF2-40B4-BE49-F238E27FC236}">
                <a16:creationId xmlns:a16="http://schemas.microsoft.com/office/drawing/2014/main" id="{F70F810B-4DED-A045-A1D2-7605E821997B}"/>
              </a:ext>
            </a:extLst>
          </p:cNvPr>
          <p:cNvSpPr/>
          <p:nvPr userDrawn="1"/>
        </p:nvSpPr>
        <p:spPr>
          <a:xfrm>
            <a:off x="0" y="4735651"/>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
        <p:nvSpPr>
          <p:cNvPr id="17" name="Title 1">
            <a:extLst>
              <a:ext uri="{FF2B5EF4-FFF2-40B4-BE49-F238E27FC236}">
                <a16:creationId xmlns:a16="http://schemas.microsoft.com/office/drawing/2014/main" id="{3194DD3B-943C-8740-A545-0DA0E5FD2569}"/>
              </a:ext>
            </a:extLst>
          </p:cNvPr>
          <p:cNvSpPr>
            <a:spLocks noGrp="1"/>
          </p:cNvSpPr>
          <p:nvPr>
            <p:ph type="title" hasCustomPrompt="1"/>
          </p:nvPr>
        </p:nvSpPr>
        <p:spPr>
          <a:xfrm>
            <a:off x="1426632" y="4651968"/>
            <a:ext cx="3658324" cy="997102"/>
          </a:xfrm>
        </p:spPr>
        <p:txBody>
          <a:bodyPr lIns="0" tIns="0" rIns="0" bIns="0" anchor="t">
            <a:normAutofit/>
          </a:bodyPr>
          <a:lstStyle>
            <a:lvl1pPr>
              <a:defRPr sz="3400"/>
            </a:lvl1pPr>
          </a:lstStyle>
          <a:p>
            <a:r>
              <a:rPr lang="en-US" noProof="0"/>
              <a:t>TITLE GOES HERE</a:t>
            </a:r>
          </a:p>
        </p:txBody>
      </p:sp>
      <p:sp>
        <p:nvSpPr>
          <p:cNvPr id="18" name="Rectangle 1">
            <a:extLst>
              <a:ext uri="{FF2B5EF4-FFF2-40B4-BE49-F238E27FC236}">
                <a16:creationId xmlns:a16="http://schemas.microsoft.com/office/drawing/2014/main" id="{93D5DD3F-FCDF-5945-9321-0FABA0771516}"/>
              </a:ext>
            </a:extLst>
          </p:cNvPr>
          <p:cNvSpPr/>
          <p:nvPr userDrawn="1"/>
        </p:nvSpPr>
        <p:spPr>
          <a:xfrm rot="16200000">
            <a:off x="5467350" y="2065417"/>
            <a:ext cx="1270000" cy="12701"/>
          </a:xfrm>
          <a:prstGeom prst="rect">
            <a:avLst/>
          </a:prstGeom>
          <a:solidFill>
            <a:srgbClr val="24282B"/>
          </a:solidFill>
          <a:ln w="12700">
            <a:miter lim="400000"/>
          </a:ln>
        </p:spPr>
        <p:txBody>
          <a:bodyPr lIns="25400" tIns="25400" rIns="25400" bIns="25400" anchor="ctr"/>
          <a:lstStyle/>
          <a:p>
            <a:pPr algn="ctr" defTabSz="412750" hangingPunct="0">
              <a:defRPr sz="3200" spc="0">
                <a:solidFill>
                  <a:srgbClr val="0433FF"/>
                </a:solidFill>
                <a:latin typeface="Helvetica Light"/>
                <a:ea typeface="Helvetica Light"/>
                <a:cs typeface="Helvetica Light"/>
                <a:sym typeface="Helvetica Light"/>
              </a:defRPr>
            </a:pPr>
            <a:endParaRPr lang="en-US" sz="1600" kern="0" noProof="0" dirty="0">
              <a:solidFill>
                <a:srgbClr val="0433FF"/>
              </a:solidFill>
              <a:latin typeface="Helvetica Light"/>
              <a:sym typeface="Helvetica Light"/>
            </a:endParaRPr>
          </a:p>
        </p:txBody>
      </p:sp>
      <p:sp>
        <p:nvSpPr>
          <p:cNvPr id="22" name="Text Placeholder 20">
            <a:extLst>
              <a:ext uri="{FF2B5EF4-FFF2-40B4-BE49-F238E27FC236}">
                <a16:creationId xmlns:a16="http://schemas.microsoft.com/office/drawing/2014/main" id="{B8877488-477F-0041-88BE-F780F1C66A10}"/>
              </a:ext>
            </a:extLst>
          </p:cNvPr>
          <p:cNvSpPr>
            <a:spLocks noGrp="1"/>
          </p:cNvSpPr>
          <p:nvPr>
            <p:ph type="body" sz="quarter" idx="14"/>
          </p:nvPr>
        </p:nvSpPr>
        <p:spPr>
          <a:xfrm>
            <a:off x="6616172" y="0"/>
            <a:ext cx="4994803" cy="685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51314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Tit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noProof="0" smtClean="0"/>
              <a:t>4/6/20</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6" name="Rectangle 1">
            <a:extLst>
              <a:ext uri="{FF2B5EF4-FFF2-40B4-BE49-F238E27FC236}">
                <a16:creationId xmlns:a16="http://schemas.microsoft.com/office/drawing/2014/main" id="{8640E59D-783A-C149-B212-716E0C4FE00D}"/>
              </a:ext>
            </a:extLst>
          </p:cNvPr>
          <p:cNvSpPr/>
          <p:nvPr userDrawn="1"/>
        </p:nvSpPr>
        <p:spPr>
          <a:xfrm rot="5400000">
            <a:off x="1660484" y="1257302"/>
            <a:ext cx="2540001" cy="25400"/>
          </a:xfrm>
          <a:prstGeom prst="rect">
            <a:avLst/>
          </a:prstGeom>
          <a:solidFill>
            <a:srgbClr val="24282B"/>
          </a:solidFill>
          <a:ln w="12700">
            <a:miter lim="400000"/>
          </a:ln>
        </p:spPr>
        <p:txBody>
          <a:bodyPr lIns="50800" tIns="50800" rIns="50800" bIns="50800" anchor="ctr"/>
          <a:lstStyle/>
          <a:p>
            <a:pPr algn="ctr">
              <a:defRPr sz="3200" spc="0">
                <a:solidFill>
                  <a:srgbClr val="0433FF"/>
                </a:solidFill>
                <a:latin typeface="Helvetica Light"/>
                <a:ea typeface="Helvetica Light"/>
                <a:cs typeface="Helvetica Light"/>
                <a:sym typeface="Helvetica Light"/>
              </a:defRPr>
            </a:pPr>
            <a:endParaRPr lang="en-US" noProof="0"/>
          </a:p>
        </p:txBody>
      </p:sp>
      <p:sp>
        <p:nvSpPr>
          <p:cNvPr id="12" name="Picture Placeholder 11">
            <a:extLst>
              <a:ext uri="{FF2B5EF4-FFF2-40B4-BE49-F238E27FC236}">
                <a16:creationId xmlns:a16="http://schemas.microsoft.com/office/drawing/2014/main" id="{4E9C988F-F5FE-BA4D-BDC5-02CCC5D68FF5}"/>
              </a:ext>
            </a:extLst>
          </p:cNvPr>
          <p:cNvSpPr>
            <a:spLocks noGrp="1"/>
          </p:cNvSpPr>
          <p:nvPr>
            <p:ph type="pic" sz="quarter" idx="13"/>
          </p:nvPr>
        </p:nvSpPr>
        <p:spPr>
          <a:xfrm>
            <a:off x="546100" y="520700"/>
            <a:ext cx="4743450" cy="5816600"/>
          </a:xfrm>
          <a:custGeom>
            <a:avLst/>
            <a:gdLst>
              <a:gd name="connsiteX0" fmla="*/ 0 w 4743450"/>
              <a:gd name="connsiteY0" fmla="*/ 0 h 5816600"/>
              <a:gd name="connsiteX1" fmla="*/ 4743450 w 4743450"/>
              <a:gd name="connsiteY1" fmla="*/ 0 h 5816600"/>
              <a:gd name="connsiteX2" fmla="*/ 4743450 w 4743450"/>
              <a:gd name="connsiteY2" fmla="*/ 285838 h 5816600"/>
              <a:gd name="connsiteX3" fmla="*/ 4406308 w 4743450"/>
              <a:gd name="connsiteY3" fmla="*/ 285838 h 5816600"/>
              <a:gd name="connsiteX4" fmla="*/ 4406308 w 4743450"/>
              <a:gd name="connsiteY4" fmla="*/ 666839 h 5816600"/>
              <a:gd name="connsiteX5" fmla="*/ 4743450 w 4743450"/>
              <a:gd name="connsiteY5" fmla="*/ 666839 h 5816600"/>
              <a:gd name="connsiteX6" fmla="*/ 4743450 w 4743450"/>
              <a:gd name="connsiteY6" fmla="*/ 5816600 h 5816600"/>
              <a:gd name="connsiteX7" fmla="*/ 0 w 4743450"/>
              <a:gd name="connsiteY7" fmla="*/ 5816600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450" h="5816600">
                <a:moveTo>
                  <a:pt x="0" y="0"/>
                </a:moveTo>
                <a:lnTo>
                  <a:pt x="4743450" y="0"/>
                </a:lnTo>
                <a:lnTo>
                  <a:pt x="4743450" y="285838"/>
                </a:lnTo>
                <a:lnTo>
                  <a:pt x="4406308" y="285838"/>
                </a:lnTo>
                <a:lnTo>
                  <a:pt x="4406308" y="666839"/>
                </a:lnTo>
                <a:lnTo>
                  <a:pt x="4743450" y="666839"/>
                </a:lnTo>
                <a:lnTo>
                  <a:pt x="4743450" y="5816600"/>
                </a:lnTo>
                <a:lnTo>
                  <a:pt x="0" y="5816600"/>
                </a:lnTo>
                <a:close/>
              </a:path>
            </a:pathLst>
          </a:custGeom>
          <a:solidFill>
            <a:schemeClr val="tx2"/>
          </a:solidFill>
        </p:spPr>
        <p:txBody>
          <a:bodyPr wrap="square">
            <a:noAutofit/>
          </a:bodyPr>
          <a:lstStyle>
            <a:lvl1pPr marL="0" indent="0" algn="ctr">
              <a:buNone/>
              <a:defRPr>
                <a:solidFill>
                  <a:schemeClr val="bg1"/>
                </a:solidFill>
              </a:defRPr>
            </a:lvl1pPr>
          </a:lstStyle>
          <a:p>
            <a:r>
              <a:rPr lang="en-US" noProof="0"/>
              <a:t>Click icon to add picture</a:t>
            </a:r>
          </a:p>
        </p:txBody>
      </p:sp>
      <p:sp>
        <p:nvSpPr>
          <p:cNvPr id="14" name="Rectangle 1">
            <a:extLst>
              <a:ext uri="{FF2B5EF4-FFF2-40B4-BE49-F238E27FC236}">
                <a16:creationId xmlns:a16="http://schemas.microsoft.com/office/drawing/2014/main" id="{4E3F3D93-DB12-4C41-A747-8781702C1204}"/>
              </a:ext>
            </a:extLst>
          </p:cNvPr>
          <p:cNvSpPr/>
          <p:nvPr userDrawn="1"/>
        </p:nvSpPr>
        <p:spPr>
          <a:xfrm>
            <a:off x="4952408" y="806538"/>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a:solidFill>
                <a:srgbClr val="FFFFFF"/>
              </a:solidFill>
              <a:latin typeface="Helvetica Light"/>
              <a:sym typeface="Helvetica Light"/>
            </a:endParaRPr>
          </a:p>
        </p:txBody>
      </p:sp>
      <p:sp>
        <p:nvSpPr>
          <p:cNvPr id="16" name="Title 1">
            <a:extLst>
              <a:ext uri="{FF2B5EF4-FFF2-40B4-BE49-F238E27FC236}">
                <a16:creationId xmlns:a16="http://schemas.microsoft.com/office/drawing/2014/main" id="{D6C315ED-F22B-A649-80D5-44A63CE74044}"/>
              </a:ext>
            </a:extLst>
          </p:cNvPr>
          <p:cNvSpPr>
            <a:spLocks noGrp="1"/>
          </p:cNvSpPr>
          <p:nvPr>
            <p:ph type="title" hasCustomPrompt="1"/>
          </p:nvPr>
        </p:nvSpPr>
        <p:spPr>
          <a:xfrm>
            <a:off x="6096000" y="702156"/>
            <a:ext cx="6096000" cy="740156"/>
          </a:xfrm>
        </p:spPr>
        <p:txBody>
          <a:bodyPr anchor="t">
            <a:normAutofit/>
          </a:bodyPr>
          <a:lstStyle>
            <a:lvl1pPr>
              <a:defRPr sz="3400"/>
            </a:lvl1pPr>
          </a:lstStyle>
          <a:p>
            <a:r>
              <a:rPr lang="en-US" noProof="0"/>
              <a:t>TITLE GOES HERE</a:t>
            </a:r>
          </a:p>
        </p:txBody>
      </p:sp>
    </p:spTree>
    <p:extLst>
      <p:ext uri="{BB962C8B-B14F-4D97-AF65-F5344CB8AC3E}">
        <p14:creationId xmlns:p14="http://schemas.microsoft.com/office/powerpoint/2010/main" val="28732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noProof="0" smtClean="0"/>
              <a:t>4/6/20</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4" name="Slide Number Placeholder 3"/>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6" name="Rectangle 1">
            <a:extLst>
              <a:ext uri="{FF2B5EF4-FFF2-40B4-BE49-F238E27FC236}">
                <a16:creationId xmlns:a16="http://schemas.microsoft.com/office/drawing/2014/main" id="{8640E59D-783A-C149-B212-716E0C4FE00D}"/>
              </a:ext>
            </a:extLst>
          </p:cNvPr>
          <p:cNvSpPr/>
          <p:nvPr userDrawn="1"/>
        </p:nvSpPr>
        <p:spPr>
          <a:xfrm rot="5400000">
            <a:off x="1660484" y="1257302"/>
            <a:ext cx="2540001" cy="25400"/>
          </a:xfrm>
          <a:prstGeom prst="rect">
            <a:avLst/>
          </a:prstGeom>
          <a:solidFill>
            <a:srgbClr val="24282B"/>
          </a:solidFill>
          <a:ln w="12700">
            <a:miter lim="400000"/>
          </a:ln>
        </p:spPr>
        <p:txBody>
          <a:bodyPr lIns="50800" tIns="50800" rIns="50800" bIns="50800" anchor="ctr"/>
          <a:lstStyle/>
          <a:p>
            <a:pPr algn="ctr">
              <a:defRPr sz="3200" spc="0">
                <a:solidFill>
                  <a:srgbClr val="0433FF"/>
                </a:solidFill>
                <a:latin typeface="Helvetica Light"/>
                <a:ea typeface="Helvetica Light"/>
                <a:cs typeface="Helvetica Light"/>
                <a:sym typeface="Helvetica Light"/>
              </a:defRPr>
            </a:pPr>
            <a:endParaRPr lang="en-US" noProof="0"/>
          </a:p>
        </p:txBody>
      </p:sp>
      <p:sp>
        <p:nvSpPr>
          <p:cNvPr id="12" name="Picture Placeholder 11">
            <a:extLst>
              <a:ext uri="{FF2B5EF4-FFF2-40B4-BE49-F238E27FC236}">
                <a16:creationId xmlns:a16="http://schemas.microsoft.com/office/drawing/2014/main" id="{4E9C988F-F5FE-BA4D-BDC5-02CCC5D68FF5}"/>
              </a:ext>
            </a:extLst>
          </p:cNvPr>
          <p:cNvSpPr>
            <a:spLocks noGrp="1"/>
          </p:cNvSpPr>
          <p:nvPr>
            <p:ph type="pic" sz="quarter" idx="13"/>
          </p:nvPr>
        </p:nvSpPr>
        <p:spPr>
          <a:xfrm>
            <a:off x="546100" y="520700"/>
            <a:ext cx="4743450" cy="5816600"/>
          </a:xfrm>
          <a:custGeom>
            <a:avLst/>
            <a:gdLst>
              <a:gd name="connsiteX0" fmla="*/ 0 w 4743450"/>
              <a:gd name="connsiteY0" fmla="*/ 0 h 5816600"/>
              <a:gd name="connsiteX1" fmla="*/ 4743450 w 4743450"/>
              <a:gd name="connsiteY1" fmla="*/ 0 h 5816600"/>
              <a:gd name="connsiteX2" fmla="*/ 4743450 w 4743450"/>
              <a:gd name="connsiteY2" fmla="*/ 285838 h 5816600"/>
              <a:gd name="connsiteX3" fmla="*/ 4406308 w 4743450"/>
              <a:gd name="connsiteY3" fmla="*/ 285838 h 5816600"/>
              <a:gd name="connsiteX4" fmla="*/ 4406308 w 4743450"/>
              <a:gd name="connsiteY4" fmla="*/ 666839 h 5816600"/>
              <a:gd name="connsiteX5" fmla="*/ 4743450 w 4743450"/>
              <a:gd name="connsiteY5" fmla="*/ 666839 h 5816600"/>
              <a:gd name="connsiteX6" fmla="*/ 4743450 w 4743450"/>
              <a:gd name="connsiteY6" fmla="*/ 5816600 h 5816600"/>
              <a:gd name="connsiteX7" fmla="*/ 0 w 4743450"/>
              <a:gd name="connsiteY7" fmla="*/ 5816600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450" h="5816600">
                <a:moveTo>
                  <a:pt x="0" y="0"/>
                </a:moveTo>
                <a:lnTo>
                  <a:pt x="4743450" y="0"/>
                </a:lnTo>
                <a:lnTo>
                  <a:pt x="4743450" y="285838"/>
                </a:lnTo>
                <a:lnTo>
                  <a:pt x="4406308" y="285838"/>
                </a:lnTo>
                <a:lnTo>
                  <a:pt x="4406308" y="666839"/>
                </a:lnTo>
                <a:lnTo>
                  <a:pt x="4743450" y="666839"/>
                </a:lnTo>
                <a:lnTo>
                  <a:pt x="4743450" y="5816600"/>
                </a:lnTo>
                <a:lnTo>
                  <a:pt x="0" y="5816600"/>
                </a:lnTo>
                <a:close/>
              </a:path>
            </a:pathLst>
          </a:custGeom>
          <a:solidFill>
            <a:schemeClr val="tx2"/>
          </a:solidFill>
        </p:spPr>
        <p:txBody>
          <a:bodyPr wrap="square">
            <a:noAutofit/>
          </a:bodyPr>
          <a:lstStyle>
            <a:lvl1pPr marL="0" indent="0" algn="ctr">
              <a:buNone/>
              <a:defRPr>
                <a:solidFill>
                  <a:schemeClr val="bg1"/>
                </a:solidFill>
              </a:defRPr>
            </a:lvl1pPr>
          </a:lstStyle>
          <a:p>
            <a:r>
              <a:rPr lang="en-US" noProof="0"/>
              <a:t>Click icon to add picture</a:t>
            </a:r>
          </a:p>
        </p:txBody>
      </p:sp>
      <p:sp>
        <p:nvSpPr>
          <p:cNvPr id="14" name="Rectangle 1">
            <a:extLst>
              <a:ext uri="{FF2B5EF4-FFF2-40B4-BE49-F238E27FC236}">
                <a16:creationId xmlns:a16="http://schemas.microsoft.com/office/drawing/2014/main" id="{4E3F3D93-DB12-4C41-A747-8781702C1204}"/>
              </a:ext>
            </a:extLst>
          </p:cNvPr>
          <p:cNvSpPr/>
          <p:nvPr userDrawn="1"/>
        </p:nvSpPr>
        <p:spPr>
          <a:xfrm>
            <a:off x="4952408" y="806538"/>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a:solidFill>
                <a:srgbClr val="FFFFFF"/>
              </a:solidFill>
              <a:latin typeface="Helvetica Light"/>
              <a:sym typeface="Helvetica Light"/>
            </a:endParaRPr>
          </a:p>
        </p:txBody>
      </p:sp>
      <p:sp>
        <p:nvSpPr>
          <p:cNvPr id="16" name="Title 1">
            <a:extLst>
              <a:ext uri="{FF2B5EF4-FFF2-40B4-BE49-F238E27FC236}">
                <a16:creationId xmlns:a16="http://schemas.microsoft.com/office/drawing/2014/main" id="{D6C315ED-F22B-A649-80D5-44A63CE74044}"/>
              </a:ext>
            </a:extLst>
          </p:cNvPr>
          <p:cNvSpPr>
            <a:spLocks noGrp="1"/>
          </p:cNvSpPr>
          <p:nvPr>
            <p:ph type="title" hasCustomPrompt="1"/>
          </p:nvPr>
        </p:nvSpPr>
        <p:spPr>
          <a:xfrm>
            <a:off x="6096000" y="702156"/>
            <a:ext cx="6096000" cy="740156"/>
          </a:xfrm>
        </p:spPr>
        <p:txBody>
          <a:bodyPr anchor="t">
            <a:normAutofit/>
          </a:bodyPr>
          <a:lstStyle>
            <a:lvl1pPr>
              <a:defRPr sz="3400"/>
            </a:lvl1pPr>
          </a:lstStyle>
          <a:p>
            <a:r>
              <a:rPr lang="en-US" noProof="0"/>
              <a:t>TITLE GOES HERE</a:t>
            </a:r>
          </a:p>
        </p:txBody>
      </p:sp>
      <p:sp>
        <p:nvSpPr>
          <p:cNvPr id="9" name="Content Placeholder 8">
            <a:extLst>
              <a:ext uri="{FF2B5EF4-FFF2-40B4-BE49-F238E27FC236}">
                <a16:creationId xmlns:a16="http://schemas.microsoft.com/office/drawing/2014/main" id="{DEE6C881-74AA-8944-AD6A-BA0821ECDCAE}"/>
              </a:ext>
            </a:extLst>
          </p:cNvPr>
          <p:cNvSpPr>
            <a:spLocks noGrp="1"/>
          </p:cNvSpPr>
          <p:nvPr>
            <p:ph sz="quarter" idx="14"/>
          </p:nvPr>
        </p:nvSpPr>
        <p:spPr>
          <a:xfrm>
            <a:off x="6096000" y="1443038"/>
            <a:ext cx="5514975" cy="4894262"/>
          </a:xfrm>
        </p:spPr>
        <p:txBody>
          <a:bodyPr/>
          <a:lstStyle>
            <a:lvl1pPr>
              <a:spcBef>
                <a:spcPts val="1000"/>
              </a:spcBef>
              <a:spcAft>
                <a:spcPts val="1500"/>
              </a:spcAft>
              <a:defRPr/>
            </a:lvl1pPr>
            <a:lvl2pPr>
              <a:spcBef>
                <a:spcPts val="1000"/>
              </a:spcBef>
              <a:spcAft>
                <a:spcPts val="1500"/>
              </a:spcAft>
              <a:defRPr/>
            </a:lvl2pPr>
            <a:lvl3pPr>
              <a:spcBef>
                <a:spcPts val="1000"/>
              </a:spcBef>
              <a:spcAft>
                <a:spcPts val="1500"/>
              </a:spcAft>
              <a:defRPr/>
            </a:lvl3pPr>
            <a:lvl4pPr>
              <a:spcBef>
                <a:spcPts val="1000"/>
              </a:spcBef>
              <a:spcAft>
                <a:spcPts val="1500"/>
              </a:spcAft>
              <a:defRPr/>
            </a:lvl4pPr>
            <a:lvl5pPr>
              <a:spcBef>
                <a:spcPts val="1000"/>
              </a:spcBef>
              <a:spcAft>
                <a:spcPts val="15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77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740156"/>
          </a:xfrm>
        </p:spPr>
        <p:txBody>
          <a:bodyPr anchor="t">
            <a:normAutofit/>
          </a:bodyPr>
          <a:lstStyle>
            <a:lvl1pPr>
              <a:defRPr sz="3400"/>
            </a:lvl1pPr>
          </a:lstStyle>
          <a:p>
            <a:r>
              <a:rPr lang="en-US"/>
              <a:t>Click to edit Master title style</a:t>
            </a:r>
            <a:endParaRPr lang="en-US" dirty="0"/>
          </a:p>
        </p:txBody>
      </p:sp>
      <p:sp>
        <p:nvSpPr>
          <p:cNvPr id="3" name="Content Placeholder 2"/>
          <p:cNvSpPr>
            <a:spLocks noGrp="1"/>
          </p:cNvSpPr>
          <p:nvPr>
            <p:ph idx="1"/>
          </p:nvPr>
        </p:nvSpPr>
        <p:spPr>
          <a:xfrm>
            <a:off x="581192" y="1890876"/>
            <a:ext cx="11029615" cy="40844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4/6/20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3" name="Rectangle 1">
            <a:extLst>
              <a:ext uri="{FF2B5EF4-FFF2-40B4-BE49-F238E27FC236}">
                <a16:creationId xmlns:a16="http://schemas.microsoft.com/office/drawing/2014/main" id="{C8660979-B6F8-480C-AAC7-48903CC3ECFC}"/>
              </a:ext>
            </a:extLst>
          </p:cNvPr>
          <p:cNvSpPr/>
          <p:nvPr userDrawn="1"/>
        </p:nvSpPr>
        <p:spPr>
          <a:xfrm>
            <a:off x="0" y="806538"/>
            <a:ext cx="453601" cy="363044"/>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296164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90CC524-3900-1041-BDBF-D0ABD37D8E8B}"/>
              </a:ext>
            </a:extLst>
          </p:cNvPr>
          <p:cNvSpPr>
            <a:spLocks noGrp="1"/>
          </p:cNvSpPr>
          <p:nvPr>
            <p:ph type="pic" sz="quarter" idx="13"/>
          </p:nvPr>
        </p:nvSpPr>
        <p:spPr>
          <a:xfrm>
            <a:off x="0" y="0"/>
            <a:ext cx="5524500" cy="6858000"/>
          </a:xfrm>
          <a:custGeom>
            <a:avLst/>
            <a:gdLst>
              <a:gd name="connsiteX0" fmla="*/ 0 w 5524500"/>
              <a:gd name="connsiteY0" fmla="*/ 0 h 6858000"/>
              <a:gd name="connsiteX1" fmla="*/ 5524500 w 5524500"/>
              <a:gd name="connsiteY1" fmla="*/ 0 h 6858000"/>
              <a:gd name="connsiteX2" fmla="*/ 5524500 w 5524500"/>
              <a:gd name="connsiteY2" fmla="*/ 806538 h 6858000"/>
              <a:gd name="connsiteX3" fmla="*/ 4952408 w 5524500"/>
              <a:gd name="connsiteY3" fmla="*/ 806538 h 6858000"/>
              <a:gd name="connsiteX4" fmla="*/ 4952408 w 5524500"/>
              <a:gd name="connsiteY4" fmla="*/ 1187539 h 6858000"/>
              <a:gd name="connsiteX5" fmla="*/ 5524500 w 5524500"/>
              <a:gd name="connsiteY5" fmla="*/ 1187539 h 6858000"/>
              <a:gd name="connsiteX6" fmla="*/ 5524500 w 5524500"/>
              <a:gd name="connsiteY6" fmla="*/ 6858000 h 6858000"/>
              <a:gd name="connsiteX7" fmla="*/ 0 w 55245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500" h="6858000">
                <a:moveTo>
                  <a:pt x="0" y="0"/>
                </a:moveTo>
                <a:lnTo>
                  <a:pt x="5524500" y="0"/>
                </a:lnTo>
                <a:lnTo>
                  <a:pt x="5524500" y="806538"/>
                </a:lnTo>
                <a:lnTo>
                  <a:pt x="4952408" y="806538"/>
                </a:lnTo>
                <a:lnTo>
                  <a:pt x="4952408" y="1187539"/>
                </a:lnTo>
                <a:lnTo>
                  <a:pt x="5524500" y="1187539"/>
                </a:lnTo>
                <a:lnTo>
                  <a:pt x="5524500" y="6858000"/>
                </a:lnTo>
                <a:lnTo>
                  <a:pt x="0" y="6858000"/>
                </a:lnTo>
                <a:close/>
              </a:path>
            </a:pathLst>
          </a:custGeom>
          <a:solidFill>
            <a:schemeClr val="tx2"/>
          </a:solidFill>
        </p:spPr>
        <p:txBody>
          <a:bodyPr wrap="square">
            <a:noAutofit/>
          </a:bodyPr>
          <a:lstStyle>
            <a:lvl1pPr marL="0" indent="0" algn="ctr">
              <a:buNone/>
              <a:defRPr>
                <a:solidFill>
                  <a:schemeClr val="bg1"/>
                </a:solidFill>
              </a:defRPr>
            </a:lvl1pPr>
          </a:lstStyle>
          <a:p>
            <a:r>
              <a:rPr lang="en-US"/>
              <a:t>Click icon to add picture</a:t>
            </a:r>
            <a:endParaRPr lang="en-US" dirty="0"/>
          </a:p>
        </p:txBody>
      </p:sp>
      <p:sp>
        <p:nvSpPr>
          <p:cNvPr id="3" name="Content Placeholder 2"/>
          <p:cNvSpPr>
            <a:spLocks noGrp="1"/>
          </p:cNvSpPr>
          <p:nvPr>
            <p:ph idx="1"/>
          </p:nvPr>
        </p:nvSpPr>
        <p:spPr>
          <a:xfrm>
            <a:off x="6223592" y="1890876"/>
            <a:ext cx="5387215" cy="40844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4/6/20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4" name="Title 1">
            <a:extLst>
              <a:ext uri="{FF2B5EF4-FFF2-40B4-BE49-F238E27FC236}">
                <a16:creationId xmlns:a16="http://schemas.microsoft.com/office/drawing/2014/main" id="{1D49B377-6CF8-9E4B-8973-3F8057D7DF48}"/>
              </a:ext>
            </a:extLst>
          </p:cNvPr>
          <p:cNvSpPr>
            <a:spLocks noGrp="1"/>
          </p:cNvSpPr>
          <p:nvPr>
            <p:ph type="title" hasCustomPrompt="1"/>
          </p:nvPr>
        </p:nvSpPr>
        <p:spPr>
          <a:xfrm>
            <a:off x="6223592" y="702156"/>
            <a:ext cx="5387215" cy="740156"/>
          </a:xfrm>
        </p:spPr>
        <p:txBody>
          <a:bodyPr anchor="t">
            <a:normAutofit/>
          </a:bodyPr>
          <a:lstStyle>
            <a:lvl1pPr>
              <a:defRPr sz="3400"/>
            </a:lvl1pPr>
          </a:lstStyle>
          <a:p>
            <a:r>
              <a:rPr lang="en-US" dirty="0"/>
              <a:t>TITLE GOES HERE</a:t>
            </a:r>
          </a:p>
        </p:txBody>
      </p:sp>
      <p:sp>
        <p:nvSpPr>
          <p:cNvPr id="19" name="Rectangle 1">
            <a:extLst>
              <a:ext uri="{FF2B5EF4-FFF2-40B4-BE49-F238E27FC236}">
                <a16:creationId xmlns:a16="http://schemas.microsoft.com/office/drawing/2014/main" id="{E11F091D-EBC7-D743-82DA-0E177FD421D4}"/>
              </a:ext>
            </a:extLst>
          </p:cNvPr>
          <p:cNvSpPr/>
          <p:nvPr userDrawn="1"/>
        </p:nvSpPr>
        <p:spPr>
          <a:xfrm>
            <a:off x="4952408" y="806538"/>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3911834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581191" y="5141974"/>
            <a:ext cx="11029615" cy="12588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4/6/20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11" name="Rectangle 1">
            <a:extLst>
              <a:ext uri="{FF2B5EF4-FFF2-40B4-BE49-F238E27FC236}">
                <a16:creationId xmlns:a16="http://schemas.microsoft.com/office/drawing/2014/main" id="{5DC1E635-F6E7-F248-9B85-120581E81180}"/>
              </a:ext>
            </a:extLst>
          </p:cNvPr>
          <p:cNvSpPr/>
          <p:nvPr userDrawn="1"/>
        </p:nvSpPr>
        <p:spPr>
          <a:xfrm>
            <a:off x="109259" y="5552029"/>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3661439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4" y="1956391"/>
            <a:ext cx="3863216" cy="4467523"/>
          </a:xfrm>
        </p:spPr>
        <p:txBody>
          <a:bodyPr anchor="t">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93599" y="1956391"/>
            <a:ext cx="6917210" cy="446752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4/6/20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8" name="Title 1">
            <a:extLst>
              <a:ext uri="{FF2B5EF4-FFF2-40B4-BE49-F238E27FC236}">
                <a16:creationId xmlns:a16="http://schemas.microsoft.com/office/drawing/2014/main" id="{4C75DA6C-B626-714A-8BBC-6FDDB6BE4083}"/>
              </a:ext>
            </a:extLst>
          </p:cNvPr>
          <p:cNvSpPr>
            <a:spLocks noGrp="1"/>
          </p:cNvSpPr>
          <p:nvPr>
            <p:ph type="title"/>
          </p:nvPr>
        </p:nvSpPr>
        <p:spPr>
          <a:xfrm>
            <a:off x="581192" y="702156"/>
            <a:ext cx="11029616" cy="740156"/>
          </a:xfrm>
        </p:spPr>
        <p:txBody>
          <a:bodyPr anchor="t">
            <a:normAutofit/>
          </a:bodyPr>
          <a:lstStyle>
            <a:lvl1pPr>
              <a:defRPr sz="3400"/>
            </a:lvl1pPr>
          </a:lstStyle>
          <a:p>
            <a:r>
              <a:rPr lang="en-US"/>
              <a:t>Click to edit Master title style</a:t>
            </a:r>
            <a:endParaRPr lang="en-US" dirty="0"/>
          </a:p>
        </p:txBody>
      </p:sp>
      <p:sp>
        <p:nvSpPr>
          <p:cNvPr id="9" name="Rectangle 1">
            <a:extLst>
              <a:ext uri="{FF2B5EF4-FFF2-40B4-BE49-F238E27FC236}">
                <a16:creationId xmlns:a16="http://schemas.microsoft.com/office/drawing/2014/main" id="{72B4D55A-70C8-E04B-B7E3-3355A1131891}"/>
              </a:ext>
            </a:extLst>
          </p:cNvPr>
          <p:cNvSpPr/>
          <p:nvPr userDrawn="1"/>
        </p:nvSpPr>
        <p:spPr>
          <a:xfrm>
            <a:off x="0" y="806538"/>
            <a:ext cx="453601" cy="363044"/>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2301660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81192" y="2847885"/>
            <a:ext cx="4757482" cy="557784"/>
          </a:xfrm>
        </p:spPr>
        <p:txBody>
          <a:bodyPr anchor="ctr">
            <a:noAutofit/>
          </a:bodyPr>
          <a:lstStyle>
            <a:lvl1pPr marL="0" indent="0" algn="ctr">
              <a:buNone/>
              <a:defRPr sz="28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goes here</a:t>
            </a:r>
          </a:p>
        </p:txBody>
      </p:sp>
      <p:sp>
        <p:nvSpPr>
          <p:cNvPr id="4" name="Content Placeholder 3"/>
          <p:cNvSpPr>
            <a:spLocks noGrp="1"/>
          </p:cNvSpPr>
          <p:nvPr>
            <p:ph sz="half" idx="2"/>
          </p:nvPr>
        </p:nvSpPr>
        <p:spPr>
          <a:xfrm>
            <a:off x="581194" y="3523046"/>
            <a:ext cx="4757479" cy="2131499"/>
          </a:xfrm>
        </p:spPr>
        <p:txBody>
          <a:bodyPr anchor="t">
            <a:normAutofit/>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604002" y="2847886"/>
            <a:ext cx="4757483" cy="553373"/>
          </a:xfrm>
        </p:spPr>
        <p:txBody>
          <a:bodyPr anchor="ctr">
            <a:noAutofit/>
          </a:bodyPr>
          <a:lstStyle>
            <a:lvl1pPr marL="0" marR="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8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goes here</a:t>
            </a:r>
          </a:p>
        </p:txBody>
      </p:sp>
      <p:sp>
        <p:nvSpPr>
          <p:cNvPr id="6" name="Content Placeholder 5"/>
          <p:cNvSpPr>
            <a:spLocks noGrp="1"/>
          </p:cNvSpPr>
          <p:nvPr>
            <p:ph sz="quarter" idx="4"/>
          </p:nvPr>
        </p:nvSpPr>
        <p:spPr>
          <a:xfrm>
            <a:off x="6604001" y="3523046"/>
            <a:ext cx="4757484" cy="2131499"/>
          </a:xfrm>
        </p:spPr>
        <p:txBody>
          <a:bodyPr anchor="t">
            <a:normAutofit/>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4/6/20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
        <p:nvSpPr>
          <p:cNvPr id="10" name="Title 1">
            <a:extLst>
              <a:ext uri="{FF2B5EF4-FFF2-40B4-BE49-F238E27FC236}">
                <a16:creationId xmlns:a16="http://schemas.microsoft.com/office/drawing/2014/main" id="{73CA278B-C101-7F4E-B11A-7B91B0C8E60A}"/>
              </a:ext>
            </a:extLst>
          </p:cNvPr>
          <p:cNvSpPr>
            <a:spLocks noGrp="1"/>
          </p:cNvSpPr>
          <p:nvPr>
            <p:ph type="title"/>
          </p:nvPr>
        </p:nvSpPr>
        <p:spPr>
          <a:xfrm>
            <a:off x="581192" y="702156"/>
            <a:ext cx="11029616" cy="740156"/>
          </a:xfrm>
        </p:spPr>
        <p:txBody>
          <a:bodyPr anchor="t">
            <a:normAutofit/>
          </a:bodyPr>
          <a:lstStyle>
            <a:lvl1pPr>
              <a:defRPr sz="3400"/>
            </a:lvl1pPr>
          </a:lstStyle>
          <a:p>
            <a:r>
              <a:rPr lang="en-US"/>
              <a:t>Click to edit Master title style</a:t>
            </a:r>
            <a:endParaRPr lang="en-US" dirty="0"/>
          </a:p>
        </p:txBody>
      </p:sp>
      <p:sp>
        <p:nvSpPr>
          <p:cNvPr id="11" name="Rectangle 1">
            <a:extLst>
              <a:ext uri="{FF2B5EF4-FFF2-40B4-BE49-F238E27FC236}">
                <a16:creationId xmlns:a16="http://schemas.microsoft.com/office/drawing/2014/main" id="{FE5F6035-AACE-6847-8AF4-EB3C4D79EE95}"/>
              </a:ext>
            </a:extLst>
          </p:cNvPr>
          <p:cNvSpPr/>
          <p:nvPr userDrawn="1"/>
        </p:nvSpPr>
        <p:spPr>
          <a:xfrm>
            <a:off x="0" y="806538"/>
            <a:ext cx="453601" cy="363044"/>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a:solidFill>
                <a:srgbClr val="FFFFFF"/>
              </a:solidFill>
              <a:latin typeface="Helvetica Light"/>
              <a:sym typeface="Helvetica Light"/>
            </a:endParaRPr>
          </a:p>
        </p:txBody>
      </p:sp>
      <p:grpSp>
        <p:nvGrpSpPr>
          <p:cNvPr id="13" name="Group 12">
            <a:extLst>
              <a:ext uri="{FF2B5EF4-FFF2-40B4-BE49-F238E27FC236}">
                <a16:creationId xmlns:a16="http://schemas.microsoft.com/office/drawing/2014/main" id="{7D914FC0-3771-6041-9E7C-1C624C85A803}"/>
              </a:ext>
            </a:extLst>
          </p:cNvPr>
          <p:cNvGrpSpPr/>
          <p:nvPr userDrawn="1"/>
        </p:nvGrpSpPr>
        <p:grpSpPr>
          <a:xfrm>
            <a:off x="5463336" y="2250891"/>
            <a:ext cx="1016001" cy="3839220"/>
            <a:chOff x="5510085" y="2250891"/>
            <a:chExt cx="1016001" cy="3839220"/>
          </a:xfrm>
        </p:grpSpPr>
        <p:cxnSp>
          <p:nvCxnSpPr>
            <p:cNvPr id="14" name="Straight Connector 13">
              <a:extLst>
                <a:ext uri="{FF2B5EF4-FFF2-40B4-BE49-F238E27FC236}">
                  <a16:creationId xmlns:a16="http://schemas.microsoft.com/office/drawing/2014/main" id="{0AED3128-974C-7F4B-BF36-A3836D1725F6}"/>
                </a:ext>
              </a:extLst>
            </p:cNvPr>
            <p:cNvCxnSpPr/>
            <p:nvPr/>
          </p:nvCxnSpPr>
          <p:spPr>
            <a:xfrm>
              <a:off x="6018085" y="2340176"/>
              <a:ext cx="0" cy="3749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
              <a:extLst>
                <a:ext uri="{FF2B5EF4-FFF2-40B4-BE49-F238E27FC236}">
                  <a16:creationId xmlns:a16="http://schemas.microsoft.com/office/drawing/2014/main" id="{2D2224CB-5DFF-3D4B-816B-1A44228A23EE}"/>
                </a:ext>
              </a:extLst>
            </p:cNvPr>
            <p:cNvSpPr/>
            <p:nvPr/>
          </p:nvSpPr>
          <p:spPr>
            <a:xfrm>
              <a:off x="5510085" y="2250891"/>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r>
                <a:rPr lang="en-US" sz="1600" kern="0" noProof="0">
                  <a:solidFill>
                    <a:srgbClr val="FFFFFF"/>
                  </a:solidFill>
                  <a:latin typeface="Helvetica Light"/>
                  <a:sym typeface="Helvetica Light"/>
                </a:rPr>
                <a:t>VS</a:t>
              </a:r>
            </a:p>
          </p:txBody>
        </p:sp>
      </p:grpSp>
    </p:spTree>
    <p:extLst>
      <p:ext uri="{BB962C8B-B14F-4D97-AF65-F5344CB8AC3E}">
        <p14:creationId xmlns:p14="http://schemas.microsoft.com/office/powerpoint/2010/main" val="330825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4ED54-5B5E-4A04-93D3-5772E3CE3818}" type="datetime1">
              <a:rPr lang="en-US" smtClean="0"/>
              <a:t>4/6/20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
        <p:nvSpPr>
          <p:cNvPr id="6" name="Title 1">
            <a:extLst>
              <a:ext uri="{FF2B5EF4-FFF2-40B4-BE49-F238E27FC236}">
                <a16:creationId xmlns:a16="http://schemas.microsoft.com/office/drawing/2014/main" id="{E2F4516B-8A37-894B-82AE-60204E6767D9}"/>
              </a:ext>
            </a:extLst>
          </p:cNvPr>
          <p:cNvSpPr>
            <a:spLocks noGrp="1"/>
          </p:cNvSpPr>
          <p:nvPr>
            <p:ph type="title"/>
          </p:nvPr>
        </p:nvSpPr>
        <p:spPr>
          <a:xfrm>
            <a:off x="581192" y="702156"/>
            <a:ext cx="11029616" cy="740156"/>
          </a:xfrm>
        </p:spPr>
        <p:txBody>
          <a:bodyPr anchor="t">
            <a:normAutofit/>
          </a:bodyPr>
          <a:lstStyle>
            <a:lvl1pPr>
              <a:defRPr sz="3400"/>
            </a:lvl1pPr>
          </a:lstStyle>
          <a:p>
            <a:r>
              <a:rPr lang="en-US"/>
              <a:t>Click to edit Master title style</a:t>
            </a:r>
            <a:endParaRPr lang="en-US" dirty="0"/>
          </a:p>
        </p:txBody>
      </p:sp>
      <p:sp>
        <p:nvSpPr>
          <p:cNvPr id="7" name="Rectangle 1">
            <a:extLst>
              <a:ext uri="{FF2B5EF4-FFF2-40B4-BE49-F238E27FC236}">
                <a16:creationId xmlns:a16="http://schemas.microsoft.com/office/drawing/2014/main" id="{CC16CE43-CB3C-7544-B05B-0A9F706D6FD8}"/>
              </a:ext>
            </a:extLst>
          </p:cNvPr>
          <p:cNvSpPr/>
          <p:nvPr userDrawn="1"/>
        </p:nvSpPr>
        <p:spPr>
          <a:xfrm>
            <a:off x="0" y="806538"/>
            <a:ext cx="453601" cy="363044"/>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Tree>
    <p:extLst>
      <p:ext uri="{BB962C8B-B14F-4D97-AF65-F5344CB8AC3E}">
        <p14:creationId xmlns:p14="http://schemas.microsoft.com/office/powerpoint/2010/main" val="3970103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4/6/20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01450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ntent Large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EEDEA7C-D9D3-5E4A-A0E6-B7A0ED5E0F89}"/>
              </a:ext>
            </a:extLst>
          </p:cNvPr>
          <p:cNvSpPr>
            <a:spLocks noGrp="1"/>
          </p:cNvSpPr>
          <p:nvPr>
            <p:ph type="pic" sz="quarter" idx="13"/>
          </p:nvPr>
        </p:nvSpPr>
        <p:spPr>
          <a:xfrm>
            <a:off x="5181599" y="0"/>
            <a:ext cx="7010400" cy="6858000"/>
          </a:xfrm>
          <a:custGeom>
            <a:avLst/>
            <a:gdLst>
              <a:gd name="connsiteX0" fmla="*/ 0 w 7010400"/>
              <a:gd name="connsiteY0" fmla="*/ 0 h 6858000"/>
              <a:gd name="connsiteX1" fmla="*/ 7010400 w 7010400"/>
              <a:gd name="connsiteY1" fmla="*/ 0 h 6858000"/>
              <a:gd name="connsiteX2" fmla="*/ 7010400 w 7010400"/>
              <a:gd name="connsiteY2" fmla="*/ 6858000 h 6858000"/>
              <a:gd name="connsiteX3" fmla="*/ 0 w 7010400"/>
              <a:gd name="connsiteY3" fmla="*/ 6858000 h 6858000"/>
              <a:gd name="connsiteX4" fmla="*/ 0 w 7010400"/>
              <a:gd name="connsiteY4" fmla="*/ 2620396 h 6858000"/>
              <a:gd name="connsiteX5" fmla="*/ 508001 w 7010400"/>
              <a:gd name="connsiteY5" fmla="*/ 2620396 h 6858000"/>
              <a:gd name="connsiteX6" fmla="*/ 508001 w 7010400"/>
              <a:gd name="connsiteY6" fmla="*/ 2239395 h 6858000"/>
              <a:gd name="connsiteX7" fmla="*/ 0 w 7010400"/>
              <a:gd name="connsiteY7" fmla="*/ 223939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0400" h="6858000">
                <a:moveTo>
                  <a:pt x="0" y="0"/>
                </a:moveTo>
                <a:lnTo>
                  <a:pt x="7010400" y="0"/>
                </a:lnTo>
                <a:lnTo>
                  <a:pt x="7010400" y="6858000"/>
                </a:lnTo>
                <a:lnTo>
                  <a:pt x="0" y="6858000"/>
                </a:lnTo>
                <a:lnTo>
                  <a:pt x="0" y="2620396"/>
                </a:lnTo>
                <a:lnTo>
                  <a:pt x="508001" y="2620396"/>
                </a:lnTo>
                <a:lnTo>
                  <a:pt x="508001" y="2239395"/>
                </a:lnTo>
                <a:lnTo>
                  <a:pt x="0" y="2239395"/>
                </a:lnTo>
                <a:close/>
              </a:path>
            </a:pathLst>
          </a:custGeom>
          <a:solidFill>
            <a:schemeClr val="tx2"/>
          </a:solidFill>
        </p:spPr>
        <p:txBody>
          <a:bodyPr wrap="square">
            <a:noAutofit/>
          </a:bodyPr>
          <a:lstStyle/>
          <a:p>
            <a:r>
              <a:rPr lang="en-US"/>
              <a:t>Click icon to add picture</a:t>
            </a:r>
            <a:endParaRPr lang="en-US" dirty="0"/>
          </a:p>
        </p:txBody>
      </p:sp>
      <p:sp>
        <p:nvSpPr>
          <p:cNvPr id="2" name="Date Placeholder 1"/>
          <p:cNvSpPr>
            <a:spLocks noGrp="1"/>
          </p:cNvSpPr>
          <p:nvPr>
            <p:ph type="dt" sz="half" idx="10"/>
          </p:nvPr>
        </p:nvSpPr>
        <p:spPr/>
        <p:txBody>
          <a:bodyPr/>
          <a:lstStyle/>
          <a:p>
            <a:fld id="{4EDE50D6-574B-40AF-946F-D52A04ADE379}" type="datetime1">
              <a:rPr lang="en-US" smtClean="0"/>
              <a:t>4/6/20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
        <p:nvSpPr>
          <p:cNvPr id="12" name="Rectangle 1">
            <a:extLst>
              <a:ext uri="{FF2B5EF4-FFF2-40B4-BE49-F238E27FC236}">
                <a16:creationId xmlns:a16="http://schemas.microsoft.com/office/drawing/2014/main" id="{EF358276-528D-1F4E-804A-4F9FDE93568A}"/>
              </a:ext>
            </a:extLst>
          </p:cNvPr>
          <p:cNvSpPr/>
          <p:nvPr userDrawn="1"/>
        </p:nvSpPr>
        <p:spPr>
          <a:xfrm>
            <a:off x="4673599" y="2239395"/>
            <a:ext cx="1016001" cy="381001"/>
          </a:xfrm>
          <a:prstGeom prst="rect">
            <a:avLst/>
          </a:prstGeom>
          <a:solidFill>
            <a:schemeClr val="accent1"/>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lang="en-US" sz="1600" kern="0" noProof="0" dirty="0">
              <a:solidFill>
                <a:srgbClr val="FFFFFF"/>
              </a:solidFill>
              <a:latin typeface="Helvetica Light"/>
              <a:sym typeface="Helvetica Light"/>
            </a:endParaRPr>
          </a:p>
        </p:txBody>
      </p:sp>
      <p:sp>
        <p:nvSpPr>
          <p:cNvPr id="15" name="Rectangle 1">
            <a:extLst>
              <a:ext uri="{FF2B5EF4-FFF2-40B4-BE49-F238E27FC236}">
                <a16:creationId xmlns:a16="http://schemas.microsoft.com/office/drawing/2014/main" id="{A6817E56-9BF4-B245-9536-10F7E163D7D9}"/>
              </a:ext>
            </a:extLst>
          </p:cNvPr>
          <p:cNvSpPr/>
          <p:nvPr userDrawn="1"/>
        </p:nvSpPr>
        <p:spPr>
          <a:xfrm>
            <a:off x="581192" y="875830"/>
            <a:ext cx="2540001" cy="25400"/>
          </a:xfrm>
          <a:prstGeom prst="rect">
            <a:avLst/>
          </a:prstGeom>
          <a:solidFill>
            <a:srgbClr val="24282B"/>
          </a:solidFill>
          <a:ln w="12700">
            <a:miter lim="400000"/>
          </a:ln>
        </p:spPr>
        <p:txBody>
          <a:bodyPr lIns="50800" tIns="50800" rIns="50800" bIns="50800" anchor="ctr"/>
          <a:lstStyle/>
          <a:p>
            <a:pPr algn="ctr">
              <a:defRPr sz="3200" spc="0">
                <a:solidFill>
                  <a:srgbClr val="0433FF"/>
                </a:solidFill>
                <a:latin typeface="Helvetica Light"/>
                <a:ea typeface="Helvetica Light"/>
                <a:cs typeface="Helvetica Light"/>
                <a:sym typeface="Helvetica Light"/>
              </a:defRPr>
            </a:pPr>
            <a:endParaRPr lang="en-US" noProof="0" dirty="0"/>
          </a:p>
        </p:txBody>
      </p:sp>
      <p:sp>
        <p:nvSpPr>
          <p:cNvPr id="18" name="Content Placeholder 2">
            <a:extLst>
              <a:ext uri="{FF2B5EF4-FFF2-40B4-BE49-F238E27FC236}">
                <a16:creationId xmlns:a16="http://schemas.microsoft.com/office/drawing/2014/main" id="{A2F758DC-4792-1D42-83A8-ED4E6CD5F7E3}"/>
              </a:ext>
            </a:extLst>
          </p:cNvPr>
          <p:cNvSpPr>
            <a:spLocks noGrp="1"/>
          </p:cNvSpPr>
          <p:nvPr>
            <p:ph sz="half" idx="1"/>
          </p:nvPr>
        </p:nvSpPr>
        <p:spPr>
          <a:xfrm>
            <a:off x="581194" y="2720636"/>
            <a:ext cx="3863216" cy="3634317"/>
          </a:xfrm>
        </p:spPr>
        <p:txBody>
          <a:bodyPr anchor="t">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itle 1">
            <a:extLst>
              <a:ext uri="{FF2B5EF4-FFF2-40B4-BE49-F238E27FC236}">
                <a16:creationId xmlns:a16="http://schemas.microsoft.com/office/drawing/2014/main" id="{2859246A-0674-144E-84D6-29D5891C06F8}"/>
              </a:ext>
            </a:extLst>
          </p:cNvPr>
          <p:cNvSpPr>
            <a:spLocks noGrp="1"/>
          </p:cNvSpPr>
          <p:nvPr>
            <p:ph type="title" hasCustomPrompt="1"/>
          </p:nvPr>
        </p:nvSpPr>
        <p:spPr>
          <a:xfrm>
            <a:off x="581192" y="1304660"/>
            <a:ext cx="3863216" cy="1415976"/>
          </a:xfrm>
        </p:spPr>
        <p:txBody>
          <a:bodyPr anchor="t">
            <a:normAutofit/>
          </a:bodyPr>
          <a:lstStyle>
            <a:lvl1pPr>
              <a:defRPr sz="3400"/>
            </a:lvl1pPr>
          </a:lstStyle>
          <a:p>
            <a:r>
              <a:rPr lang="en-US" dirty="0"/>
              <a:t>Title goes here</a:t>
            </a:r>
          </a:p>
        </p:txBody>
      </p:sp>
    </p:spTree>
    <p:extLst>
      <p:ext uri="{BB962C8B-B14F-4D97-AF65-F5344CB8AC3E}">
        <p14:creationId xmlns:p14="http://schemas.microsoft.com/office/powerpoint/2010/main" val="371828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4/6/20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244489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95" r:id="rId3"/>
    <p:sldLayoutId id="2147483676" r:id="rId4"/>
    <p:sldLayoutId id="2147483677" r:id="rId5"/>
    <p:sldLayoutId id="2147483684" r:id="rId6"/>
    <p:sldLayoutId id="2147483678" r:id="rId7"/>
    <p:sldLayoutId id="2147483679" r:id="rId8"/>
    <p:sldLayoutId id="2147483698" r:id="rId9"/>
    <p:sldLayoutId id="2147483697" r:id="rId10"/>
    <p:sldLayoutId id="2147483696" r:id="rId11"/>
    <p:sldLayoutId id="2147483693" r:id="rId12"/>
    <p:sldLayoutId id="2147483694" r:id="rId13"/>
    <p:sldLayoutId id="2147483692" r:id="rId14"/>
    <p:sldLayoutId id="2147483691" r:id="rId15"/>
    <p:sldLayoutId id="2147483689" r:id="rId16"/>
    <p:sldLayoutId id="2147483690" r:id="rId17"/>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CA69D-9764-6F43-A39D-17C946E0EF06}"/>
              </a:ext>
            </a:extLst>
          </p:cNvPr>
          <p:cNvSpPr>
            <a:spLocks noGrp="1"/>
          </p:cNvSpPr>
          <p:nvPr>
            <p:ph type="ctrTitle"/>
          </p:nvPr>
        </p:nvSpPr>
        <p:spPr/>
        <p:txBody>
          <a:bodyPr>
            <a:normAutofit/>
          </a:bodyPr>
          <a:lstStyle/>
          <a:p>
            <a:r>
              <a:rPr lang="en-US" sz="3200" dirty="0"/>
              <a:t>Case presentation: </a:t>
            </a:r>
            <a:r>
              <a:rPr lang="en-US" sz="3200" dirty="0" err="1"/>
              <a:t>dave</a:t>
            </a:r>
            <a:endParaRPr lang="en-US" sz="3200" dirty="0"/>
          </a:p>
        </p:txBody>
      </p:sp>
      <p:sp>
        <p:nvSpPr>
          <p:cNvPr id="3" name="Subtitle 2">
            <a:extLst>
              <a:ext uri="{FF2B5EF4-FFF2-40B4-BE49-F238E27FC236}">
                <a16:creationId xmlns:a16="http://schemas.microsoft.com/office/drawing/2014/main" id="{171C4BF9-0712-B24C-9B29-1A941E18718E}"/>
              </a:ext>
            </a:extLst>
          </p:cNvPr>
          <p:cNvSpPr>
            <a:spLocks noGrp="1"/>
          </p:cNvSpPr>
          <p:nvPr>
            <p:ph type="subTitle" idx="1"/>
          </p:nvPr>
        </p:nvSpPr>
        <p:spPr/>
        <p:txBody>
          <a:bodyPr/>
          <a:lstStyle/>
          <a:p>
            <a:r>
              <a:rPr lang="en-US" dirty="0"/>
              <a:t>Created by: Latavia Williams</a:t>
            </a:r>
          </a:p>
        </p:txBody>
      </p:sp>
    </p:spTree>
    <p:extLst>
      <p:ext uri="{BB962C8B-B14F-4D97-AF65-F5344CB8AC3E}">
        <p14:creationId xmlns:p14="http://schemas.microsoft.com/office/powerpoint/2010/main" val="217044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A6408F-249B-2344-9472-80E53F7D525D}"/>
              </a:ext>
            </a:extLst>
          </p:cNvPr>
          <p:cNvSpPr>
            <a:spLocks noGrp="1"/>
          </p:cNvSpPr>
          <p:nvPr>
            <p:ph type="body" idx="1"/>
          </p:nvPr>
        </p:nvSpPr>
        <p:spPr/>
        <p:txBody>
          <a:bodyPr/>
          <a:lstStyle/>
          <a:p>
            <a:r>
              <a:rPr lang="en-US" sz="2000" dirty="0"/>
              <a:t>Greatest challenges</a:t>
            </a:r>
          </a:p>
        </p:txBody>
      </p:sp>
      <p:sp>
        <p:nvSpPr>
          <p:cNvPr id="3" name="Content Placeholder 2">
            <a:extLst>
              <a:ext uri="{FF2B5EF4-FFF2-40B4-BE49-F238E27FC236}">
                <a16:creationId xmlns:a16="http://schemas.microsoft.com/office/drawing/2014/main" id="{5F0F6FBA-71A7-A94F-95F7-36BB979BE0D3}"/>
              </a:ext>
            </a:extLst>
          </p:cNvPr>
          <p:cNvSpPr>
            <a:spLocks noGrp="1"/>
          </p:cNvSpPr>
          <p:nvPr>
            <p:ph sz="half" idx="2"/>
          </p:nvPr>
        </p:nvSpPr>
        <p:spPr/>
        <p:txBody>
          <a:bodyPr/>
          <a:lstStyle/>
          <a:p>
            <a:r>
              <a:rPr lang="en-US" dirty="0"/>
              <a:t>Differing expectations</a:t>
            </a:r>
          </a:p>
          <a:p>
            <a:r>
              <a:rPr lang="en-US" dirty="0"/>
              <a:t>Having an angry client</a:t>
            </a:r>
          </a:p>
          <a:p>
            <a:r>
              <a:rPr lang="en-US" dirty="0"/>
              <a:t>Attitude</a:t>
            </a:r>
          </a:p>
          <a:p>
            <a:r>
              <a:rPr lang="en-US" dirty="0"/>
              <a:t>Overwhelmed from work</a:t>
            </a:r>
          </a:p>
        </p:txBody>
      </p:sp>
      <p:sp>
        <p:nvSpPr>
          <p:cNvPr id="4" name="Text Placeholder 3">
            <a:extLst>
              <a:ext uri="{FF2B5EF4-FFF2-40B4-BE49-F238E27FC236}">
                <a16:creationId xmlns:a16="http://schemas.microsoft.com/office/drawing/2014/main" id="{B2120654-A33F-2646-9E22-4620DD753CFD}"/>
              </a:ext>
            </a:extLst>
          </p:cNvPr>
          <p:cNvSpPr>
            <a:spLocks noGrp="1"/>
          </p:cNvSpPr>
          <p:nvPr>
            <p:ph type="body" sz="quarter" idx="3"/>
          </p:nvPr>
        </p:nvSpPr>
        <p:spPr/>
        <p:txBody>
          <a:bodyPr/>
          <a:lstStyle/>
          <a:p>
            <a:r>
              <a:rPr lang="en-US" sz="2000" dirty="0"/>
              <a:t>Learning points</a:t>
            </a:r>
          </a:p>
        </p:txBody>
      </p:sp>
      <p:sp>
        <p:nvSpPr>
          <p:cNvPr id="5" name="Content Placeholder 4">
            <a:extLst>
              <a:ext uri="{FF2B5EF4-FFF2-40B4-BE49-F238E27FC236}">
                <a16:creationId xmlns:a16="http://schemas.microsoft.com/office/drawing/2014/main" id="{E102A8A9-80BE-8D45-A8C3-9C9181F2680B}"/>
              </a:ext>
            </a:extLst>
          </p:cNvPr>
          <p:cNvSpPr>
            <a:spLocks noGrp="1"/>
          </p:cNvSpPr>
          <p:nvPr>
            <p:ph sz="quarter" idx="4"/>
          </p:nvPr>
        </p:nvSpPr>
        <p:spPr/>
        <p:txBody>
          <a:bodyPr/>
          <a:lstStyle/>
          <a:p>
            <a:r>
              <a:rPr lang="en-US" dirty="0"/>
              <a:t>Newfound knowledge</a:t>
            </a:r>
          </a:p>
          <a:p>
            <a:r>
              <a:rPr lang="en-US" dirty="0"/>
              <a:t>Professional communications</a:t>
            </a:r>
          </a:p>
          <a:p>
            <a:r>
              <a:rPr lang="en-US" dirty="0"/>
              <a:t>Independence</a:t>
            </a:r>
          </a:p>
          <a:p>
            <a:r>
              <a:rPr lang="en-US" dirty="0"/>
              <a:t>Constructive criticism</a:t>
            </a:r>
          </a:p>
          <a:p>
            <a:endParaRPr lang="en-US" dirty="0"/>
          </a:p>
        </p:txBody>
      </p:sp>
      <p:sp>
        <p:nvSpPr>
          <p:cNvPr id="6" name="Title 5">
            <a:extLst>
              <a:ext uri="{FF2B5EF4-FFF2-40B4-BE49-F238E27FC236}">
                <a16:creationId xmlns:a16="http://schemas.microsoft.com/office/drawing/2014/main" id="{4FC89337-B2C8-8440-A16F-FFB9F3C1F383}"/>
              </a:ext>
            </a:extLst>
          </p:cNvPr>
          <p:cNvSpPr>
            <a:spLocks noGrp="1"/>
          </p:cNvSpPr>
          <p:nvPr>
            <p:ph type="title"/>
          </p:nvPr>
        </p:nvSpPr>
        <p:spPr/>
        <p:txBody>
          <a:bodyPr>
            <a:normAutofit/>
          </a:bodyPr>
          <a:lstStyle/>
          <a:p>
            <a:r>
              <a:rPr lang="en-US" sz="2800" dirty="0"/>
              <a:t>Greatest challenges/learning points</a:t>
            </a:r>
          </a:p>
        </p:txBody>
      </p:sp>
    </p:spTree>
    <p:extLst>
      <p:ext uri="{BB962C8B-B14F-4D97-AF65-F5344CB8AC3E}">
        <p14:creationId xmlns:p14="http://schemas.microsoft.com/office/powerpoint/2010/main" val="469590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view of a city and buildings ">
            <a:extLst>
              <a:ext uri="{FF2B5EF4-FFF2-40B4-BE49-F238E27FC236}">
                <a16:creationId xmlns:a16="http://schemas.microsoft.com/office/drawing/2014/main" id="{E70F7F78-29FD-3E49-BEFD-E20A8C71DD55}"/>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10128308" y="717550"/>
            <a:ext cx="2063601" cy="4953001"/>
          </a:xfrm>
        </p:spPr>
      </p:pic>
      <p:pic>
        <p:nvPicPr>
          <p:cNvPr id="35" name="Picture Placeholder 34" descr="A view of a city and buildings ">
            <a:extLst>
              <a:ext uri="{FF2B5EF4-FFF2-40B4-BE49-F238E27FC236}">
                <a16:creationId xmlns:a16="http://schemas.microsoft.com/office/drawing/2014/main" id="{914FB879-7F74-4546-ADF1-51C8C35FA91B}"/>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a:stretch/>
        </p:blipFill>
        <p:spPr>
          <a:xfrm>
            <a:off x="1274457" y="3168650"/>
            <a:ext cx="3367194" cy="3689350"/>
          </a:xfrm>
        </p:spPr>
      </p:pic>
      <p:pic>
        <p:nvPicPr>
          <p:cNvPr id="31" name="Picture Placeholder 30" descr="A view of a city and buildings ">
            <a:extLst>
              <a:ext uri="{FF2B5EF4-FFF2-40B4-BE49-F238E27FC236}">
                <a16:creationId xmlns:a16="http://schemas.microsoft.com/office/drawing/2014/main" id="{BEDAA8B5-CD18-5B4C-8E6D-80FCA8970DAF}"/>
              </a:ext>
            </a:extLst>
          </p:cNvPr>
          <p:cNvPicPr>
            <a:picLocks noGrp="1" noChangeAspect="1"/>
          </p:cNvPicPr>
          <p:nvPr>
            <p:ph type="pic" sz="quarter" idx="15"/>
          </p:nvPr>
        </p:nvPicPr>
        <p:blipFill rotWithShape="1">
          <a:blip r:embed="rId4" cstate="email">
            <a:extLst>
              <a:ext uri="{28A0092B-C50C-407E-A947-70E740481C1C}">
                <a14:useLocalDpi xmlns:a14="http://schemas.microsoft.com/office/drawing/2010/main"/>
              </a:ext>
            </a:extLst>
          </a:blip>
          <a:srcRect/>
          <a:stretch/>
        </p:blipFill>
        <p:spPr>
          <a:xfrm>
            <a:off x="1274457" y="0"/>
            <a:ext cx="3367194" cy="2667000"/>
          </a:xfrm>
        </p:spPr>
      </p:pic>
      <p:sp>
        <p:nvSpPr>
          <p:cNvPr id="12" name="Title 11">
            <a:extLst>
              <a:ext uri="{FF2B5EF4-FFF2-40B4-BE49-F238E27FC236}">
                <a16:creationId xmlns:a16="http://schemas.microsoft.com/office/drawing/2014/main" id="{8BB1D2D3-565B-8645-85F7-41F999D96B52}"/>
              </a:ext>
            </a:extLst>
          </p:cNvPr>
          <p:cNvSpPr>
            <a:spLocks noGrp="1"/>
          </p:cNvSpPr>
          <p:nvPr>
            <p:ph type="title"/>
          </p:nvPr>
        </p:nvSpPr>
        <p:spPr/>
        <p:txBody>
          <a:bodyPr/>
          <a:lstStyle/>
          <a:p>
            <a:r>
              <a:rPr lang="en-US" dirty="0">
                <a:sym typeface="Bodoni SvtyTwo ITC TT-Book"/>
              </a:rPr>
              <a:t>QUESTIONS??</a:t>
            </a:r>
          </a:p>
        </p:txBody>
      </p:sp>
    </p:spTree>
    <p:extLst>
      <p:ext uri="{BB962C8B-B14F-4D97-AF65-F5344CB8AC3E}">
        <p14:creationId xmlns:p14="http://schemas.microsoft.com/office/powerpoint/2010/main" val="3852521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83F0F083-7ED5-43FA-8F14-AE5B134FD7A1}"/>
              </a:ext>
            </a:extLst>
          </p:cNvPr>
          <p:cNvSpPr>
            <a:spLocks noGrp="1"/>
          </p:cNvSpPr>
          <p:nvPr>
            <p:ph type="body" idx="1"/>
          </p:nvPr>
        </p:nvSpPr>
        <p:spPr>
          <a:xfrm>
            <a:off x="581192" y="2847885"/>
            <a:ext cx="4757482" cy="557784"/>
          </a:xfrm>
        </p:spPr>
        <p:txBody>
          <a:bodyPr/>
          <a:lstStyle/>
          <a:p>
            <a:r>
              <a:rPr lang="en-US" sz="2000" dirty="0"/>
              <a:t>“Changing tomorrow today”</a:t>
            </a:r>
          </a:p>
        </p:txBody>
      </p:sp>
      <p:pic>
        <p:nvPicPr>
          <p:cNvPr id="4" name="Picture 3">
            <a:extLst>
              <a:ext uri="{FF2B5EF4-FFF2-40B4-BE49-F238E27FC236}">
                <a16:creationId xmlns:a16="http://schemas.microsoft.com/office/drawing/2014/main" id="{7EAFA405-BAD6-D04A-B925-05949AE04ED8}"/>
              </a:ext>
            </a:extLst>
          </p:cNvPr>
          <p:cNvPicPr>
            <a:picLocks noChangeAspect="1"/>
          </p:cNvPicPr>
          <p:nvPr/>
        </p:nvPicPr>
        <p:blipFill>
          <a:blip r:embed="rId2"/>
          <a:stretch>
            <a:fillRect/>
          </a:stretch>
        </p:blipFill>
        <p:spPr>
          <a:xfrm>
            <a:off x="784935" y="3523046"/>
            <a:ext cx="4349997" cy="2131499"/>
          </a:xfrm>
          <a:prstGeom prst="rect">
            <a:avLst/>
          </a:prstGeom>
          <a:noFill/>
        </p:spPr>
      </p:pic>
      <p:sp>
        <p:nvSpPr>
          <p:cNvPr id="3" name="Text Placeholder 2">
            <a:extLst>
              <a:ext uri="{FF2B5EF4-FFF2-40B4-BE49-F238E27FC236}">
                <a16:creationId xmlns:a16="http://schemas.microsoft.com/office/drawing/2014/main" id="{4AB27EA9-DD4F-6245-9D17-591DCE0A8ADA}"/>
              </a:ext>
            </a:extLst>
          </p:cNvPr>
          <p:cNvSpPr>
            <a:spLocks noGrp="1"/>
          </p:cNvSpPr>
          <p:nvPr>
            <p:ph type="body" sz="quarter" idx="3"/>
          </p:nvPr>
        </p:nvSpPr>
        <p:spPr>
          <a:xfrm>
            <a:off x="6604002" y="2847886"/>
            <a:ext cx="4757483" cy="553373"/>
          </a:xfrm>
        </p:spPr>
        <p:txBody>
          <a:bodyPr anchor="ctr">
            <a:normAutofit/>
          </a:bodyPr>
          <a:lstStyle/>
          <a:p>
            <a:r>
              <a:rPr lang="en-US" sz="2000" dirty="0"/>
              <a:t>Agency Information:</a:t>
            </a:r>
          </a:p>
        </p:txBody>
      </p:sp>
      <p:sp>
        <p:nvSpPr>
          <p:cNvPr id="11" name="Content Placeholder 4">
            <a:extLst>
              <a:ext uri="{FF2B5EF4-FFF2-40B4-BE49-F238E27FC236}">
                <a16:creationId xmlns:a16="http://schemas.microsoft.com/office/drawing/2014/main" id="{33403706-B80B-454B-B839-50993692673A}"/>
              </a:ext>
            </a:extLst>
          </p:cNvPr>
          <p:cNvSpPr>
            <a:spLocks noGrp="1"/>
          </p:cNvSpPr>
          <p:nvPr>
            <p:ph sz="quarter" idx="4"/>
          </p:nvPr>
        </p:nvSpPr>
        <p:spPr>
          <a:xfrm>
            <a:off x="6604001" y="3523046"/>
            <a:ext cx="4757484" cy="2131499"/>
          </a:xfrm>
        </p:spPr>
        <p:txBody>
          <a:bodyPr>
            <a:normAutofit fontScale="77500" lnSpcReduction="20000"/>
          </a:bodyPr>
          <a:lstStyle/>
          <a:p>
            <a:r>
              <a:rPr lang="en-US" sz="1600" dirty="0"/>
              <a:t>Therapeutic Intervention Services, (”TIS”), is a leading provider of behavioral health care and community based mental health services in the Virginia area.</a:t>
            </a:r>
          </a:p>
          <a:p>
            <a:r>
              <a:rPr lang="en-US" sz="1600" dirty="0"/>
              <a:t>TIS delivers community-based treatment, support, and services for:</a:t>
            </a:r>
          </a:p>
          <a:p>
            <a:r>
              <a:rPr lang="en-US" sz="1600" dirty="0"/>
              <a:t>People with severe mental illnesses. Ex. Schizophrenia, bipolar disorder, or chronic depression)</a:t>
            </a:r>
          </a:p>
          <a:p>
            <a:r>
              <a:rPr lang="en-US" sz="1600" dirty="0"/>
              <a:t>Children with severe emotional and behavioral disorders</a:t>
            </a:r>
          </a:p>
          <a:p>
            <a:r>
              <a:rPr lang="en-US" sz="1600" dirty="0"/>
              <a:t>People using/abusing alcohol and drugs</a:t>
            </a:r>
          </a:p>
          <a:p>
            <a:endParaRPr lang="en-US" sz="1400" dirty="0"/>
          </a:p>
          <a:p>
            <a:endParaRPr lang="en-US" dirty="0"/>
          </a:p>
        </p:txBody>
      </p:sp>
      <p:sp>
        <p:nvSpPr>
          <p:cNvPr id="2" name="Title 1">
            <a:extLst>
              <a:ext uri="{FF2B5EF4-FFF2-40B4-BE49-F238E27FC236}">
                <a16:creationId xmlns:a16="http://schemas.microsoft.com/office/drawing/2014/main" id="{73BECB34-6337-DE4D-8FD3-A3A0F5766F21}"/>
              </a:ext>
            </a:extLst>
          </p:cNvPr>
          <p:cNvSpPr>
            <a:spLocks noGrp="1"/>
          </p:cNvSpPr>
          <p:nvPr>
            <p:ph type="title"/>
          </p:nvPr>
        </p:nvSpPr>
        <p:spPr>
          <a:xfrm>
            <a:off x="581192" y="702156"/>
            <a:ext cx="11029616" cy="740156"/>
          </a:xfrm>
        </p:spPr>
        <p:txBody>
          <a:bodyPr anchor="t">
            <a:normAutofit/>
          </a:bodyPr>
          <a:lstStyle/>
          <a:p>
            <a:r>
              <a:rPr lang="en-US"/>
              <a:t>Therapeutic Intervention Services</a:t>
            </a:r>
          </a:p>
        </p:txBody>
      </p:sp>
    </p:spTree>
    <p:extLst>
      <p:ext uri="{BB962C8B-B14F-4D97-AF65-F5344CB8AC3E}">
        <p14:creationId xmlns:p14="http://schemas.microsoft.com/office/powerpoint/2010/main" val="2079473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8A2C6F-37D5-4049-AA13-AE3EC45AEB7C}"/>
              </a:ext>
            </a:extLst>
          </p:cNvPr>
          <p:cNvPicPr>
            <a:picLocks noChangeAspect="1"/>
          </p:cNvPicPr>
          <p:nvPr/>
        </p:nvPicPr>
        <p:blipFill rotWithShape="1">
          <a:blip r:embed="rId2"/>
          <a:srcRect l="32095" r="32667"/>
          <a:stretch/>
        </p:blipFill>
        <p:spPr>
          <a:xfrm>
            <a:off x="240231" y="1688321"/>
            <a:ext cx="3863216" cy="4467523"/>
          </a:xfrm>
          <a:prstGeom prst="rect">
            <a:avLst/>
          </a:prstGeom>
          <a:noFill/>
        </p:spPr>
      </p:pic>
      <p:sp>
        <p:nvSpPr>
          <p:cNvPr id="10" name="Text Placeholder 9">
            <a:extLst>
              <a:ext uri="{FF2B5EF4-FFF2-40B4-BE49-F238E27FC236}">
                <a16:creationId xmlns:a16="http://schemas.microsoft.com/office/drawing/2014/main" id="{8400AF68-FBA7-2C44-BB48-77A539765ED5}"/>
              </a:ext>
            </a:extLst>
          </p:cNvPr>
          <p:cNvSpPr>
            <a:spLocks noGrp="1"/>
          </p:cNvSpPr>
          <p:nvPr>
            <p:ph sz="half" idx="2"/>
          </p:nvPr>
        </p:nvSpPr>
        <p:spPr>
          <a:xfrm>
            <a:off x="4693599" y="1956391"/>
            <a:ext cx="6917210" cy="4467523"/>
          </a:xfrm>
        </p:spPr>
        <p:txBody>
          <a:bodyPr anchor="t">
            <a:normAutofit/>
          </a:bodyPr>
          <a:lstStyle/>
          <a:p>
            <a:r>
              <a:rPr lang="en-US" dirty="0"/>
              <a:t>Background information of client</a:t>
            </a:r>
          </a:p>
          <a:p>
            <a:r>
              <a:rPr lang="en-US" dirty="0"/>
              <a:t>Treatment plan and goals</a:t>
            </a:r>
          </a:p>
          <a:p>
            <a:r>
              <a:rPr lang="en-US" dirty="0"/>
              <a:t>Services provided by TIS and referred to other agencies</a:t>
            </a:r>
          </a:p>
          <a:p>
            <a:r>
              <a:rPr lang="en-US" dirty="0"/>
              <a:t>Theoretically based interventions utilized</a:t>
            </a:r>
          </a:p>
          <a:p>
            <a:r>
              <a:rPr lang="en-US" dirty="0"/>
              <a:t>Human service skills that are employed</a:t>
            </a:r>
          </a:p>
          <a:p>
            <a:r>
              <a:rPr lang="en-US" dirty="0"/>
              <a:t>Strengths and areas of improvement as a Human Services Professional</a:t>
            </a:r>
          </a:p>
          <a:p>
            <a:r>
              <a:rPr lang="en-US" dirty="0"/>
              <a:t>Greatest challenges and learning points as a HMSV Professional</a:t>
            </a:r>
          </a:p>
          <a:p>
            <a:pPr marL="0" indent="0">
              <a:buNone/>
            </a:pPr>
            <a:endParaRPr lang="en-US" dirty="0"/>
          </a:p>
        </p:txBody>
      </p:sp>
      <p:sp>
        <p:nvSpPr>
          <p:cNvPr id="3" name="Title 2">
            <a:extLst>
              <a:ext uri="{FF2B5EF4-FFF2-40B4-BE49-F238E27FC236}">
                <a16:creationId xmlns:a16="http://schemas.microsoft.com/office/drawing/2014/main" id="{40D2F327-0A45-7949-9B67-5AD38677133F}"/>
              </a:ext>
            </a:extLst>
          </p:cNvPr>
          <p:cNvSpPr>
            <a:spLocks noGrp="1"/>
          </p:cNvSpPr>
          <p:nvPr>
            <p:ph type="title"/>
          </p:nvPr>
        </p:nvSpPr>
        <p:spPr>
          <a:xfrm>
            <a:off x="581192" y="702156"/>
            <a:ext cx="11029616" cy="740156"/>
          </a:xfrm>
        </p:spPr>
        <p:txBody>
          <a:bodyPr anchor="t">
            <a:normAutofit/>
          </a:bodyPr>
          <a:lstStyle/>
          <a:p>
            <a:r>
              <a:rPr lang="en-US" dirty="0"/>
              <a:t>Outline</a:t>
            </a:r>
          </a:p>
        </p:txBody>
      </p:sp>
    </p:spTree>
    <p:extLst>
      <p:ext uri="{BB962C8B-B14F-4D97-AF65-F5344CB8AC3E}">
        <p14:creationId xmlns:p14="http://schemas.microsoft.com/office/powerpoint/2010/main" val="617108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CF6EF-906B-6B42-9DE3-1ACC6B1176DF}"/>
              </a:ext>
            </a:extLst>
          </p:cNvPr>
          <p:cNvSpPr>
            <a:spLocks noGrp="1"/>
          </p:cNvSpPr>
          <p:nvPr>
            <p:ph type="title"/>
          </p:nvPr>
        </p:nvSpPr>
        <p:spPr>
          <a:xfrm>
            <a:off x="1443567" y="2400300"/>
            <a:ext cx="9304867" cy="3394710"/>
          </a:xfrm>
        </p:spPr>
        <p:txBody>
          <a:bodyPr>
            <a:normAutofit fontScale="90000"/>
          </a:bodyPr>
          <a:lstStyle/>
          <a:p>
            <a:pPr defTabSz="412750" hangingPunct="0"/>
            <a:r>
              <a:rPr lang="en-US" sz="1800" kern="0" spc="340" dirty="0">
                <a:latin typeface="+mn-lt"/>
                <a:sym typeface="Bodoni SvtyTwo ITC TT-Book"/>
              </a:rPr>
              <a:t>“</a:t>
            </a:r>
            <a:r>
              <a:rPr lang="en-US" sz="1800" dirty="0">
                <a:latin typeface="+mn-lt"/>
              </a:rPr>
              <a:t>Seeking help is the first step towards a healthier, more balanced life. Therapeutic Intervention Services will assist you in building a personalized plan of treatment that recognizes your strengths and takes you through the treatment process at your own pace. “</a:t>
            </a:r>
            <a:br>
              <a:rPr lang="en-US" sz="1800" dirty="0">
                <a:latin typeface="+mn-lt"/>
              </a:rPr>
            </a:br>
            <a:br>
              <a:rPr lang="en-US" sz="1800" dirty="0">
                <a:latin typeface="+mn-lt"/>
              </a:rPr>
            </a:br>
            <a:r>
              <a:rPr lang="en-US" sz="1800" dirty="0">
                <a:latin typeface="+mn-lt"/>
              </a:rPr>
              <a:t>“The mission of TIS is to provide profound services and resources to consumers within our care. Efforts will be displayed through our staff’s ownership to help, protect, and enhance our consumer’s overall well-being.”</a:t>
            </a:r>
            <a:br>
              <a:rPr lang="en-US" sz="3600" dirty="0">
                <a:latin typeface="Lucida Bright" panose="02040602050505020304" pitchFamily="18" charset="77"/>
              </a:rPr>
            </a:br>
            <a:br>
              <a:rPr lang="en-US" sz="3600" dirty="0">
                <a:latin typeface="Lucida Bright" panose="02040602050505020304" pitchFamily="18" charset="77"/>
              </a:rPr>
            </a:br>
            <a:endParaRPr lang="en-US" kern="0" spc="340" dirty="0">
              <a:latin typeface="Garamond" panose="02020404030301010803" pitchFamily="18" charset="0"/>
              <a:sym typeface="Bodoni SvtyTwo ITC TT-Book"/>
            </a:endParaRPr>
          </a:p>
        </p:txBody>
      </p:sp>
      <p:sp>
        <p:nvSpPr>
          <p:cNvPr id="5" name="Content Placeholder 4">
            <a:extLst>
              <a:ext uri="{FF2B5EF4-FFF2-40B4-BE49-F238E27FC236}">
                <a16:creationId xmlns:a16="http://schemas.microsoft.com/office/drawing/2014/main" id="{83C6E33A-5910-F44A-8CC4-879A7F8BB561}"/>
              </a:ext>
            </a:extLst>
          </p:cNvPr>
          <p:cNvSpPr>
            <a:spLocks noGrp="1"/>
          </p:cNvSpPr>
          <p:nvPr>
            <p:ph sz="quarter" idx="21"/>
          </p:nvPr>
        </p:nvSpPr>
        <p:spPr>
          <a:xfrm>
            <a:off x="1360170" y="1280160"/>
            <a:ext cx="3662561" cy="663158"/>
          </a:xfrm>
        </p:spPr>
        <p:txBody>
          <a:bodyPr/>
          <a:lstStyle/>
          <a:p>
            <a:r>
              <a:rPr lang="en-US" sz="2000" dirty="0"/>
              <a:t>Therapeutic Intervention Services’ Mission Statement</a:t>
            </a:r>
          </a:p>
        </p:txBody>
      </p:sp>
    </p:spTree>
    <p:extLst>
      <p:ext uri="{BB962C8B-B14F-4D97-AF65-F5344CB8AC3E}">
        <p14:creationId xmlns:p14="http://schemas.microsoft.com/office/powerpoint/2010/main" val="2435097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BF800B-2D91-A844-B4B2-97273E94E563}"/>
              </a:ext>
            </a:extLst>
          </p:cNvPr>
          <p:cNvSpPr>
            <a:spLocks noGrp="1"/>
          </p:cNvSpPr>
          <p:nvPr>
            <p:ph type="title"/>
          </p:nvPr>
        </p:nvSpPr>
        <p:spPr>
          <a:xfrm>
            <a:off x="6096000" y="702156"/>
            <a:ext cx="6096000" cy="740156"/>
          </a:xfrm>
        </p:spPr>
        <p:txBody>
          <a:bodyPr anchor="t">
            <a:normAutofit fontScale="90000"/>
          </a:bodyPr>
          <a:lstStyle/>
          <a:p>
            <a:pPr>
              <a:lnSpc>
                <a:spcPct val="90000"/>
              </a:lnSpc>
            </a:pPr>
            <a:r>
              <a:rPr lang="en-US" sz="2100" dirty="0"/>
              <a:t>Background information on client</a:t>
            </a:r>
            <a:br>
              <a:rPr lang="en-US" sz="2100" dirty="0"/>
            </a:br>
            <a:br>
              <a:rPr lang="en-US" sz="2100" dirty="0"/>
            </a:br>
            <a:br>
              <a:rPr lang="en-US" sz="2100" dirty="0"/>
            </a:br>
            <a:r>
              <a:rPr lang="en-US" sz="1600" dirty="0">
                <a:cs typeface="Angsana New" panose="02020603050405020304" pitchFamily="18" charset="-34"/>
              </a:rPr>
              <a:t>- </a:t>
            </a:r>
            <a:r>
              <a:rPr lang="en-US" sz="1300" dirty="0">
                <a:cs typeface="Angsana New" panose="02020603050405020304" pitchFamily="18" charset="-34"/>
              </a:rPr>
              <a:t>Dave is a 43 year old African American man who is in quite a destitute state. He’s essentially homeless, was staying with one of his cousins but recently relocated to live with another cousin, but his housing situation is quite tenuous. His parents were absent and he had to sell drugs has a sort of income. </a:t>
            </a:r>
            <a:br>
              <a:rPr lang="en-US" sz="1300" dirty="0">
                <a:cs typeface="Angsana New" panose="02020603050405020304" pitchFamily="18" charset="-34"/>
              </a:rPr>
            </a:br>
            <a:br>
              <a:rPr lang="en-US" sz="1300" dirty="0">
                <a:cs typeface="Angsana New" panose="02020603050405020304" pitchFamily="18" charset="-34"/>
              </a:rPr>
            </a:br>
            <a:r>
              <a:rPr lang="en-US" sz="1300" dirty="0">
                <a:cs typeface="Angsana New" panose="02020603050405020304" pitchFamily="18" charset="-34"/>
              </a:rPr>
              <a:t>-He was raised by his grandmother, who unfortunately died of cx of diabetes when he 13 years old. He also lost his grandfather at aged 15. </a:t>
            </a:r>
            <a:r>
              <a:rPr lang="en-US" sz="1300" dirty="0" err="1">
                <a:cs typeface="Angsana New" panose="02020603050405020304" pitchFamily="18" charset="-34"/>
              </a:rPr>
              <a:t>dave</a:t>
            </a:r>
            <a:r>
              <a:rPr lang="en-US" sz="1300" dirty="0">
                <a:cs typeface="Angsana New" panose="02020603050405020304" pitchFamily="18" charset="-34"/>
              </a:rPr>
              <a:t> was arrested at age 19 on drug charges and by age 20 was sent to prison for the next 10 years. He has three children and is married.</a:t>
            </a:r>
            <a:br>
              <a:rPr lang="en-US" sz="1300" dirty="0">
                <a:cs typeface="Angsana New" panose="02020603050405020304" pitchFamily="18" charset="-34"/>
              </a:rPr>
            </a:br>
            <a:br>
              <a:rPr lang="en-US" sz="1300" dirty="0">
                <a:cs typeface="Angsana New" panose="02020603050405020304" pitchFamily="18" charset="-34"/>
              </a:rPr>
            </a:br>
            <a:r>
              <a:rPr lang="en-US" sz="1300" dirty="0">
                <a:cs typeface="Angsana New" panose="02020603050405020304" pitchFamily="18" charset="-34"/>
              </a:rPr>
              <a:t>-Dave has a lot of needs that are unmet, including the basics such as food, housing, income, and social connection. Psychiatrically, with early loss of parenting figures, a decade of his life in prison and insomnia with hypervigilance. Dave has been experiencing </a:t>
            </a:r>
            <a:r>
              <a:rPr lang="en-US" sz="1300" dirty="0" err="1">
                <a:cs typeface="Angsana New" panose="02020603050405020304" pitchFamily="18" charset="-34"/>
              </a:rPr>
              <a:t>ptsd</a:t>
            </a:r>
            <a:r>
              <a:rPr lang="en-US" sz="1300" dirty="0">
                <a:cs typeface="Angsana New" panose="02020603050405020304" pitchFamily="18" charset="-34"/>
              </a:rPr>
              <a:t> and depression since 9</a:t>
            </a:r>
            <a:r>
              <a:rPr lang="en-US" sz="1300" baseline="30000" dirty="0">
                <a:cs typeface="Angsana New" panose="02020603050405020304" pitchFamily="18" charset="-34"/>
              </a:rPr>
              <a:t>th</a:t>
            </a:r>
            <a:r>
              <a:rPr lang="en-US" sz="1300" dirty="0">
                <a:cs typeface="Angsana New" panose="02020603050405020304" pitchFamily="18" charset="-34"/>
              </a:rPr>
              <a:t> grade in response to what he has been through in his life.  He only sleeps 3 or 4 hours a night with constant worry and anxiety. He also has a feeling of being paranoid with a constant fear of someone hurting him . He also endorses a startle reaction to loud or sudden noises. </a:t>
            </a:r>
            <a:br>
              <a:rPr lang="en-US" sz="1300" dirty="0">
                <a:cs typeface="Angsana New" panose="02020603050405020304" pitchFamily="18" charset="-34"/>
              </a:rPr>
            </a:br>
            <a:br>
              <a:rPr lang="en-US" sz="1300" dirty="0">
                <a:cs typeface="Angsana New" panose="02020603050405020304" pitchFamily="18" charset="-34"/>
              </a:rPr>
            </a:br>
            <a:r>
              <a:rPr lang="en-US" sz="1300" dirty="0">
                <a:cs typeface="Angsana New" panose="02020603050405020304" pitchFamily="18" charset="-34"/>
              </a:rPr>
              <a:t>- Dave was well-groomed and respectful, alert, and engaged within the psychiatric evaluation. He had great eye contact and thinking skills were goal-directed. It is recommended that </a:t>
            </a:r>
            <a:r>
              <a:rPr lang="en-US" sz="1300" dirty="0" err="1">
                <a:cs typeface="Angsana New" panose="02020603050405020304" pitchFamily="18" charset="-34"/>
              </a:rPr>
              <a:t>dave</a:t>
            </a:r>
            <a:r>
              <a:rPr lang="en-US" sz="1300" dirty="0">
                <a:cs typeface="Angsana New" panose="02020603050405020304" pitchFamily="18" charset="-34"/>
              </a:rPr>
              <a:t> returns within two weeks to monitor response to meds in a timely manner. He was prescribed a psychotropic med to help with  his mental health.</a:t>
            </a:r>
            <a:br>
              <a:rPr lang="en-US" sz="1300" dirty="0"/>
            </a:br>
            <a:endParaRPr lang="en-US" sz="1300" dirty="0"/>
          </a:p>
        </p:txBody>
      </p:sp>
      <p:pic>
        <p:nvPicPr>
          <p:cNvPr id="6" name="Picture 5">
            <a:extLst>
              <a:ext uri="{FF2B5EF4-FFF2-40B4-BE49-F238E27FC236}">
                <a16:creationId xmlns:a16="http://schemas.microsoft.com/office/drawing/2014/main" id="{154D5A30-655A-BF48-BB18-664FB23624ED}"/>
              </a:ext>
            </a:extLst>
          </p:cNvPr>
          <p:cNvPicPr>
            <a:picLocks noChangeAspect="1"/>
          </p:cNvPicPr>
          <p:nvPr/>
        </p:nvPicPr>
        <p:blipFill>
          <a:blip r:embed="rId2"/>
          <a:stretch>
            <a:fillRect/>
          </a:stretch>
        </p:blipFill>
        <p:spPr>
          <a:xfrm>
            <a:off x="0" y="0"/>
            <a:ext cx="4994910" cy="4583430"/>
          </a:xfrm>
          <a:prstGeom prst="rect">
            <a:avLst/>
          </a:prstGeom>
        </p:spPr>
      </p:pic>
    </p:spTree>
    <p:extLst>
      <p:ext uri="{BB962C8B-B14F-4D97-AF65-F5344CB8AC3E}">
        <p14:creationId xmlns:p14="http://schemas.microsoft.com/office/powerpoint/2010/main" val="2058852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2DBEB4A-2411-BD40-A011-03B940D84118}"/>
              </a:ext>
            </a:extLst>
          </p:cNvPr>
          <p:cNvPicPr>
            <a:picLocks noGrp="1" noChangeAspect="1"/>
          </p:cNvPicPr>
          <p:nvPr>
            <p:ph type="pic" sz="quarter" idx="13"/>
          </p:nvPr>
        </p:nvPicPr>
        <p:blipFill rotWithShape="1">
          <a:blip r:embed="rId2"/>
          <a:srcRect t="17337" r="1" b="1"/>
          <a:stretch/>
        </p:blipFill>
        <p:spPr>
          <a:xfrm>
            <a:off x="5331417" y="867915"/>
            <a:ext cx="6860583" cy="5827353"/>
          </a:xfrm>
          <a:prstGeom prst="rect">
            <a:avLst/>
          </a:prstGeom>
          <a:noFill/>
        </p:spPr>
      </p:pic>
      <p:sp>
        <p:nvSpPr>
          <p:cNvPr id="12" name="Content Placeholder 11">
            <a:extLst>
              <a:ext uri="{FF2B5EF4-FFF2-40B4-BE49-F238E27FC236}">
                <a16:creationId xmlns:a16="http://schemas.microsoft.com/office/drawing/2014/main" id="{2F06A708-C428-8443-AB48-F60A95FF71FE}"/>
              </a:ext>
            </a:extLst>
          </p:cNvPr>
          <p:cNvSpPr>
            <a:spLocks noGrp="1"/>
          </p:cNvSpPr>
          <p:nvPr>
            <p:ph sz="half" idx="1"/>
          </p:nvPr>
        </p:nvSpPr>
        <p:spPr>
          <a:xfrm>
            <a:off x="581194" y="2720636"/>
            <a:ext cx="3863216" cy="3634317"/>
          </a:xfrm>
        </p:spPr>
        <p:txBody>
          <a:bodyPr anchor="t">
            <a:normAutofit fontScale="92500" lnSpcReduction="20000"/>
          </a:bodyPr>
          <a:lstStyle/>
          <a:p>
            <a:pPr marL="0" indent="0">
              <a:lnSpc>
                <a:spcPct val="90000"/>
              </a:lnSpc>
              <a:buNone/>
            </a:pPr>
            <a:endParaRPr lang="en-US" sz="1700" dirty="0"/>
          </a:p>
          <a:p>
            <a:pPr marL="0" indent="0">
              <a:lnSpc>
                <a:spcPct val="90000"/>
              </a:lnSpc>
              <a:buNone/>
            </a:pPr>
            <a:r>
              <a:rPr lang="en-US" sz="1700" dirty="0"/>
              <a:t>Treatment plan: Dave was prescribed a psychotropic medication to help his working diagnosis of </a:t>
            </a:r>
            <a:r>
              <a:rPr lang="en-US" sz="1700" dirty="0" err="1"/>
              <a:t>ptsd</a:t>
            </a:r>
            <a:r>
              <a:rPr lang="en-US" sz="1700" dirty="0"/>
              <a:t>.</a:t>
            </a:r>
          </a:p>
          <a:p>
            <a:pPr marL="0" indent="0">
              <a:lnSpc>
                <a:spcPct val="90000"/>
              </a:lnSpc>
              <a:buNone/>
            </a:pPr>
            <a:r>
              <a:rPr lang="en-US" sz="1700" dirty="0"/>
              <a:t>Goals:</a:t>
            </a:r>
          </a:p>
          <a:p>
            <a:pPr marL="0" indent="0">
              <a:lnSpc>
                <a:spcPct val="90000"/>
              </a:lnSpc>
              <a:buNone/>
            </a:pPr>
            <a:r>
              <a:rPr lang="en-US" sz="1700" dirty="0"/>
              <a:t>-Dave will manage </a:t>
            </a:r>
            <a:r>
              <a:rPr lang="en-US" sz="1700" dirty="0" err="1"/>
              <a:t>ptsd</a:t>
            </a:r>
            <a:r>
              <a:rPr lang="en-US" sz="1700" dirty="0"/>
              <a:t> symptoms and experience relief from fear with prescribed meds.</a:t>
            </a:r>
          </a:p>
          <a:p>
            <a:pPr marL="0" indent="0">
              <a:lnSpc>
                <a:spcPct val="90000"/>
              </a:lnSpc>
              <a:buNone/>
            </a:pPr>
            <a:r>
              <a:rPr lang="en-US" sz="1700" dirty="0"/>
              <a:t>-Dave will be taught skills to address symptoms to help him think better about himself and others that are around him.</a:t>
            </a:r>
          </a:p>
          <a:p>
            <a:pPr marL="0" indent="0">
              <a:lnSpc>
                <a:spcPct val="90000"/>
              </a:lnSpc>
              <a:buNone/>
            </a:pPr>
            <a:r>
              <a:rPr lang="en-US" sz="1700" dirty="0"/>
              <a:t>-Instead of using drugs to cope with his problems, other positive mechanisms will be addressed in helping him overcome them such as exercising and practicing relaxation/stress management techniques.</a:t>
            </a:r>
          </a:p>
          <a:p>
            <a:pPr marL="0" indent="0">
              <a:lnSpc>
                <a:spcPct val="90000"/>
              </a:lnSpc>
              <a:buNone/>
            </a:pPr>
            <a:endParaRPr lang="en-US" sz="1400" dirty="0"/>
          </a:p>
          <a:p>
            <a:pPr marL="0" indent="0">
              <a:lnSpc>
                <a:spcPct val="90000"/>
              </a:lnSpc>
              <a:buNone/>
            </a:pPr>
            <a:endParaRPr lang="en-US" sz="1400" dirty="0"/>
          </a:p>
        </p:txBody>
      </p:sp>
      <p:sp>
        <p:nvSpPr>
          <p:cNvPr id="11" name="Title 10">
            <a:extLst>
              <a:ext uri="{FF2B5EF4-FFF2-40B4-BE49-F238E27FC236}">
                <a16:creationId xmlns:a16="http://schemas.microsoft.com/office/drawing/2014/main" id="{09B206E8-59BD-1B4C-8912-9A0443F96A4F}"/>
              </a:ext>
            </a:extLst>
          </p:cNvPr>
          <p:cNvSpPr>
            <a:spLocks noGrp="1"/>
          </p:cNvSpPr>
          <p:nvPr>
            <p:ph type="title"/>
          </p:nvPr>
        </p:nvSpPr>
        <p:spPr>
          <a:xfrm>
            <a:off x="581192" y="1304660"/>
            <a:ext cx="3863216" cy="1415976"/>
          </a:xfrm>
        </p:spPr>
        <p:txBody>
          <a:bodyPr anchor="t">
            <a:normAutofit/>
          </a:bodyPr>
          <a:lstStyle/>
          <a:p>
            <a:r>
              <a:rPr lang="en-US" sz="3100"/>
              <a:t>Treatment plans and goals</a:t>
            </a:r>
          </a:p>
        </p:txBody>
      </p:sp>
    </p:spTree>
    <p:extLst>
      <p:ext uri="{BB962C8B-B14F-4D97-AF65-F5344CB8AC3E}">
        <p14:creationId xmlns:p14="http://schemas.microsoft.com/office/powerpoint/2010/main" val="3793086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E94C0-0A51-6C41-B1ED-E95AC84C23D7}"/>
              </a:ext>
            </a:extLst>
          </p:cNvPr>
          <p:cNvSpPr>
            <a:spLocks noGrp="1"/>
          </p:cNvSpPr>
          <p:nvPr>
            <p:ph type="title"/>
          </p:nvPr>
        </p:nvSpPr>
        <p:spPr>
          <a:xfrm>
            <a:off x="1426632" y="2867186"/>
            <a:ext cx="3658324" cy="2433233"/>
          </a:xfrm>
        </p:spPr>
        <p:txBody>
          <a:bodyPr>
            <a:normAutofit/>
          </a:bodyPr>
          <a:lstStyle/>
          <a:p>
            <a:r>
              <a:rPr lang="en-US" sz="2400" dirty="0"/>
              <a:t>Services provided by agency and referred to other agencies</a:t>
            </a:r>
          </a:p>
        </p:txBody>
      </p:sp>
      <p:graphicFrame>
        <p:nvGraphicFramePr>
          <p:cNvPr id="5" name="Content Placeholder 2" descr="SmartArt Lined List graphic">
            <a:extLst>
              <a:ext uri="{FF2B5EF4-FFF2-40B4-BE49-F238E27FC236}">
                <a16:creationId xmlns:a16="http://schemas.microsoft.com/office/drawing/2014/main" id="{2A1099A9-7898-E54F-BE1A-0E468D8CEA8B}"/>
              </a:ext>
            </a:extLst>
          </p:cNvPr>
          <p:cNvGraphicFramePr>
            <a:graphicFrameLocks noGrp="1"/>
          </p:cNvGraphicFramePr>
          <p:nvPr>
            <p:ph sz="quarter" idx="13"/>
            <p:extLst>
              <p:ext uri="{D42A27DB-BD31-4B8C-83A1-F6EECF244321}">
                <p14:modId xmlns:p14="http://schemas.microsoft.com/office/powerpoint/2010/main" val="1866268168"/>
              </p:ext>
            </p:extLst>
          </p:nvPr>
        </p:nvGraphicFramePr>
        <p:xfrm>
          <a:off x="6016625" y="877888"/>
          <a:ext cx="5341938" cy="5251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3680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CE8BE5-EAF0-6845-ACA0-E500306A1107}"/>
              </a:ext>
            </a:extLst>
          </p:cNvPr>
          <p:cNvSpPr>
            <a:spLocks noGrp="1"/>
          </p:cNvSpPr>
          <p:nvPr>
            <p:ph type="ctrTitle"/>
          </p:nvPr>
        </p:nvSpPr>
        <p:spPr/>
        <p:txBody>
          <a:bodyPr>
            <a:normAutofit/>
          </a:bodyPr>
          <a:lstStyle/>
          <a:p>
            <a:pPr defTabSz="412750" hangingPunct="0"/>
            <a:r>
              <a:rPr lang="en-US" sz="2400" kern="0" dirty="0">
                <a:solidFill>
                  <a:schemeClr val="tx2"/>
                </a:solidFill>
                <a:latin typeface="Garamond" panose="02020404030301010803" pitchFamily="18" charset="0"/>
                <a:sym typeface="Bodoni SvtyTwo ITC TT-Book"/>
              </a:rPr>
              <a:t>Theoretically based interventions utilized </a:t>
            </a:r>
          </a:p>
        </p:txBody>
      </p:sp>
      <p:sp>
        <p:nvSpPr>
          <p:cNvPr id="2" name="Subtitle 1">
            <a:extLst>
              <a:ext uri="{FF2B5EF4-FFF2-40B4-BE49-F238E27FC236}">
                <a16:creationId xmlns:a16="http://schemas.microsoft.com/office/drawing/2014/main" id="{290644E0-3E73-9F40-983D-B27B1F04BB54}"/>
              </a:ext>
            </a:extLst>
          </p:cNvPr>
          <p:cNvSpPr>
            <a:spLocks noGrp="1"/>
          </p:cNvSpPr>
          <p:nvPr>
            <p:ph type="subTitle" idx="1"/>
          </p:nvPr>
        </p:nvSpPr>
        <p:spPr/>
        <p:txBody>
          <a:bodyPr/>
          <a:lstStyle/>
          <a:p>
            <a:r>
              <a:rPr lang="en-US" dirty="0"/>
              <a:t>Human services skills employed</a:t>
            </a:r>
          </a:p>
        </p:txBody>
      </p:sp>
      <p:sp>
        <p:nvSpPr>
          <p:cNvPr id="7" name="TextBox 6">
            <a:extLst>
              <a:ext uri="{FF2B5EF4-FFF2-40B4-BE49-F238E27FC236}">
                <a16:creationId xmlns:a16="http://schemas.microsoft.com/office/drawing/2014/main" id="{8FB92CE8-9E72-6340-A24F-1D62C5EF8EC1}"/>
              </a:ext>
            </a:extLst>
          </p:cNvPr>
          <p:cNvSpPr txBox="1"/>
          <p:nvPr/>
        </p:nvSpPr>
        <p:spPr>
          <a:xfrm>
            <a:off x="834390" y="3085766"/>
            <a:ext cx="10330815" cy="3416320"/>
          </a:xfrm>
          <a:prstGeom prst="rect">
            <a:avLst/>
          </a:prstGeom>
          <a:noFill/>
        </p:spPr>
        <p:txBody>
          <a:bodyPr wrap="square" rtlCol="0">
            <a:spAutoFit/>
          </a:bodyPr>
          <a:lstStyle/>
          <a:p>
            <a:r>
              <a:rPr lang="en-US" dirty="0"/>
              <a:t>- At Therapeutic Intervention Services, we work with clients using a behavioral based approach within the home, therapeutic day treatment, crisis stabilization, and mental health skill building. </a:t>
            </a:r>
          </a:p>
          <a:p>
            <a:endParaRPr lang="en-US" dirty="0"/>
          </a:p>
          <a:p>
            <a:pPr marL="285750" indent="-285750">
              <a:buFontTx/>
              <a:buChar char="-"/>
            </a:pPr>
            <a:r>
              <a:rPr lang="en-US" dirty="0"/>
              <a:t>Therapeutic Intervention Services is committed to helping individuals achieve their goals. Their number one priority is to bring happiness and well-being within patients’ lives by restoring their mental balance. The goal is to help clients break free from old habits to develop healthy coping skills and find new ways to respond to life’s challenging situations. </a:t>
            </a:r>
          </a:p>
          <a:p>
            <a:r>
              <a:rPr lang="en-US" dirty="0"/>
              <a:t>-As I conducted Dave’s intake assessment and he saw the psychiatrist, several human service skills were employed such as:</a:t>
            </a:r>
          </a:p>
          <a:p>
            <a:pPr marL="285750" indent="-285750">
              <a:buFontTx/>
              <a:buChar char="-"/>
            </a:pPr>
            <a:r>
              <a:rPr lang="en-US" dirty="0"/>
              <a:t>Active listening.    - Critical thinking skills</a:t>
            </a:r>
          </a:p>
          <a:p>
            <a:pPr marL="285750" indent="-285750">
              <a:buFontTx/>
              <a:buChar char="-"/>
            </a:pPr>
            <a:r>
              <a:rPr lang="en-US" dirty="0"/>
              <a:t>Empathy</a:t>
            </a:r>
          </a:p>
          <a:p>
            <a:pPr marL="285750" indent="-285750">
              <a:buFontTx/>
              <a:buChar char="-"/>
            </a:pPr>
            <a:r>
              <a:rPr lang="en-US" dirty="0"/>
              <a:t>Communication skills</a:t>
            </a:r>
          </a:p>
        </p:txBody>
      </p:sp>
    </p:spTree>
    <p:extLst>
      <p:ext uri="{BB962C8B-B14F-4D97-AF65-F5344CB8AC3E}">
        <p14:creationId xmlns:p14="http://schemas.microsoft.com/office/powerpoint/2010/main" val="440266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52EB8-B342-F643-A64F-31E653B436D2}"/>
              </a:ext>
            </a:extLst>
          </p:cNvPr>
          <p:cNvSpPr>
            <a:spLocks noGrp="1"/>
          </p:cNvSpPr>
          <p:nvPr>
            <p:ph type="title"/>
          </p:nvPr>
        </p:nvSpPr>
        <p:spPr>
          <a:xfrm>
            <a:off x="581193" y="729658"/>
            <a:ext cx="11029616" cy="988332"/>
          </a:xfrm>
        </p:spPr>
        <p:txBody>
          <a:bodyPr>
            <a:normAutofit/>
          </a:bodyPr>
          <a:lstStyle/>
          <a:p>
            <a:r>
              <a:rPr lang="en-US" sz="2800" dirty="0"/>
              <a:t>Strengths/areas of improvement</a:t>
            </a:r>
          </a:p>
        </p:txBody>
      </p:sp>
      <p:sp>
        <p:nvSpPr>
          <p:cNvPr id="3" name="Text Placeholder 2">
            <a:extLst>
              <a:ext uri="{FF2B5EF4-FFF2-40B4-BE49-F238E27FC236}">
                <a16:creationId xmlns:a16="http://schemas.microsoft.com/office/drawing/2014/main" id="{272851B4-4FAF-204B-8A15-3D99639B09C6}"/>
              </a:ext>
            </a:extLst>
          </p:cNvPr>
          <p:cNvSpPr>
            <a:spLocks noGrp="1"/>
          </p:cNvSpPr>
          <p:nvPr>
            <p:ph type="body" idx="1"/>
          </p:nvPr>
        </p:nvSpPr>
        <p:spPr/>
        <p:txBody>
          <a:bodyPr/>
          <a:lstStyle/>
          <a:p>
            <a:r>
              <a:rPr lang="en-US" sz="2000" dirty="0"/>
              <a:t>Strengths</a:t>
            </a:r>
          </a:p>
        </p:txBody>
      </p:sp>
      <p:sp>
        <p:nvSpPr>
          <p:cNvPr id="4" name="Content Placeholder 3">
            <a:extLst>
              <a:ext uri="{FF2B5EF4-FFF2-40B4-BE49-F238E27FC236}">
                <a16:creationId xmlns:a16="http://schemas.microsoft.com/office/drawing/2014/main" id="{92315CA4-1D54-774F-9F25-FC3ED96E9CBD}"/>
              </a:ext>
            </a:extLst>
          </p:cNvPr>
          <p:cNvSpPr>
            <a:spLocks noGrp="1"/>
          </p:cNvSpPr>
          <p:nvPr>
            <p:ph sz="half" idx="2"/>
          </p:nvPr>
        </p:nvSpPr>
        <p:spPr/>
        <p:txBody>
          <a:bodyPr/>
          <a:lstStyle/>
          <a:p>
            <a:r>
              <a:rPr lang="en-US" dirty="0"/>
              <a:t>Time management</a:t>
            </a:r>
          </a:p>
          <a:p>
            <a:r>
              <a:rPr lang="en-US" dirty="0"/>
              <a:t>Attentive listening/paying attention</a:t>
            </a:r>
          </a:p>
          <a:p>
            <a:r>
              <a:rPr lang="en-US" dirty="0"/>
              <a:t>Organized</a:t>
            </a:r>
          </a:p>
          <a:p>
            <a:r>
              <a:rPr lang="en-US" dirty="0"/>
              <a:t>Patience</a:t>
            </a:r>
          </a:p>
          <a:p>
            <a:r>
              <a:rPr lang="en-US" dirty="0"/>
              <a:t>Communicating</a:t>
            </a:r>
          </a:p>
          <a:p>
            <a:pPr marL="0" indent="0" defTabSz="412750" hangingPunct="0">
              <a:lnSpc>
                <a:spcPct val="100000"/>
              </a:lnSpc>
              <a:buNone/>
            </a:pPr>
            <a:endParaRPr lang="en-US" kern="0" dirty="0">
              <a:solidFill>
                <a:schemeClr val="tx2"/>
              </a:solidFill>
            </a:endParaRPr>
          </a:p>
        </p:txBody>
      </p:sp>
      <p:sp>
        <p:nvSpPr>
          <p:cNvPr id="5" name="Text Placeholder 4">
            <a:extLst>
              <a:ext uri="{FF2B5EF4-FFF2-40B4-BE49-F238E27FC236}">
                <a16:creationId xmlns:a16="http://schemas.microsoft.com/office/drawing/2014/main" id="{64C4F781-5DDC-744B-9C59-CE60EFE82B43}"/>
              </a:ext>
            </a:extLst>
          </p:cNvPr>
          <p:cNvSpPr>
            <a:spLocks noGrp="1"/>
          </p:cNvSpPr>
          <p:nvPr>
            <p:ph type="body" sz="quarter" idx="3"/>
          </p:nvPr>
        </p:nvSpPr>
        <p:spPr/>
        <p:txBody>
          <a:bodyPr/>
          <a:lstStyle/>
          <a:p>
            <a:r>
              <a:rPr lang="en-US" sz="2000" dirty="0"/>
              <a:t>Areas of improvement</a:t>
            </a:r>
          </a:p>
        </p:txBody>
      </p:sp>
      <p:sp>
        <p:nvSpPr>
          <p:cNvPr id="6" name="Content Placeholder 5">
            <a:extLst>
              <a:ext uri="{FF2B5EF4-FFF2-40B4-BE49-F238E27FC236}">
                <a16:creationId xmlns:a16="http://schemas.microsoft.com/office/drawing/2014/main" id="{0FEFE9F7-6704-114E-AA84-5D397FB644B5}"/>
              </a:ext>
            </a:extLst>
          </p:cNvPr>
          <p:cNvSpPr>
            <a:spLocks noGrp="1"/>
          </p:cNvSpPr>
          <p:nvPr>
            <p:ph sz="quarter" idx="4"/>
          </p:nvPr>
        </p:nvSpPr>
        <p:spPr/>
        <p:txBody>
          <a:bodyPr/>
          <a:lstStyle/>
          <a:p>
            <a:r>
              <a:rPr lang="en-US" dirty="0"/>
              <a:t>Multitasking</a:t>
            </a:r>
          </a:p>
          <a:p>
            <a:r>
              <a:rPr lang="en-US" dirty="0"/>
              <a:t>Becoming overwhelmed</a:t>
            </a:r>
          </a:p>
          <a:p>
            <a:r>
              <a:rPr lang="en-US" dirty="0"/>
              <a:t>Adaptability </a:t>
            </a:r>
          </a:p>
          <a:p>
            <a:pPr marL="0" indent="0" defTabSz="412750" hangingPunct="0">
              <a:lnSpc>
                <a:spcPct val="100000"/>
              </a:lnSpc>
              <a:buNone/>
            </a:pPr>
            <a:endParaRPr lang="en-US" kern="0" dirty="0">
              <a:solidFill>
                <a:schemeClr val="tx2"/>
              </a:solidFill>
            </a:endParaRPr>
          </a:p>
        </p:txBody>
      </p:sp>
    </p:spTree>
    <p:extLst>
      <p:ext uri="{BB962C8B-B14F-4D97-AF65-F5344CB8AC3E}">
        <p14:creationId xmlns:p14="http://schemas.microsoft.com/office/powerpoint/2010/main" val="881188039"/>
      </p:ext>
    </p:extLst>
  </p:cSld>
  <p:clrMapOvr>
    <a:masterClrMapping/>
  </p:clrMapOvr>
</p:sld>
</file>

<file path=ppt/theme/theme1.xml><?xml version="1.0" encoding="utf-8"?>
<a:theme xmlns:a="http://schemas.openxmlformats.org/drawingml/2006/main" name="DividendVTI">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Minimalist_Light_Sales Pitch_01_Win32_AS_v4" id="{AE3810B2-EB50-490A-9B4E-9FA07A4550C3}" vid="{D5F0F717-C359-4A2D-BDB0-CA99CA6877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C43B05-D266-4257-98DE-FF9D8CEDAE7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8435A0B9-5F49-415F-9BEE-591FDACE98D1}">
  <ds:schemaRefs>
    <ds:schemaRef ds:uri="http://schemas.microsoft.com/sharepoint/v3/contenttype/forms"/>
  </ds:schemaRefs>
</ds:datastoreItem>
</file>

<file path=customXml/itemProps3.xml><?xml version="1.0" encoding="utf-8"?>
<ds:datastoreItem xmlns:ds="http://schemas.openxmlformats.org/officeDocument/2006/customXml" ds:itemID="{D76AEDE5-E9AF-4E9F-97C3-19B848D35A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527</Words>
  <Application>Microsoft Macintosh PowerPoint</Application>
  <PresentationFormat>Widescreen</PresentationFormat>
  <Paragraphs>64</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Garamond</vt:lpstr>
      <vt:lpstr>Helvetica Light</vt:lpstr>
      <vt:lpstr>Lucida Bright</vt:lpstr>
      <vt:lpstr>Wingdings 2</vt:lpstr>
      <vt:lpstr>DividendVTI</vt:lpstr>
      <vt:lpstr>Case presentation: dave</vt:lpstr>
      <vt:lpstr>Therapeutic Intervention Services</vt:lpstr>
      <vt:lpstr>Outline</vt:lpstr>
      <vt:lpstr>“Seeking help is the first step towards a healthier, more balanced life. Therapeutic Intervention Services will assist you in building a personalized plan of treatment that recognizes your strengths and takes you through the treatment process at your own pace. “  “The mission of TIS is to provide profound services and resources to consumers within our care. Efforts will be displayed through our staff’s ownership to help, protect, and enhance our consumer’s overall well-being.”  </vt:lpstr>
      <vt:lpstr>Background information on client   - Dave is a 43 year old African American man who is in quite a destitute state. He’s essentially homeless, was staying with one of his cousins but recently relocated to live with another cousin, but his housing situation is quite tenuous. His parents were absent and he had to sell drugs has a sort of income.   -He was raised by his grandmother, who unfortunately died of cx of diabetes when he 13 years old. He also lost his grandfather at aged 15. dave was arrested at age 19 on drug charges and by age 20 was sent to prison for the next 10 years. He has three children and is married.  -Dave has a lot of needs that are unmet, including the basics such as food, housing, income, and social connection. Psychiatrically, with early loss of parenting figures, a decade of his life in prison and insomnia with hypervigilance. Dave has been experiencing ptsd and depression since 9th grade in response to what he has been through in his life.  He only sleeps 3 or 4 hours a night with constant worry and anxiety. He also has a feeling of being paranoid with a constant fear of someone hurting him . He also endorses a startle reaction to loud or sudden noises.   - Dave was well-groomed and respectful, alert, and engaged within the psychiatric evaluation. He had great eye contact and thinking skills were goal-directed. It is recommended that dave returns within two weeks to monitor response to meds in a timely manner. He was prescribed a psychotropic med to help with  his mental health. </vt:lpstr>
      <vt:lpstr>Treatment plans and goals</vt:lpstr>
      <vt:lpstr>Services provided by agency and referred to other agencies</vt:lpstr>
      <vt:lpstr>Theoretically based interventions utilized </vt:lpstr>
      <vt:lpstr>Strengths/areas of improvement</vt:lpstr>
      <vt:lpstr>Greatest challenges/learning points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Latavia Williams</dc:creator>
  <cp:lastModifiedBy/>
  <cp:revision>1</cp:revision>
  <dcterms:created xsi:type="dcterms:W3CDTF">2020-03-30T17:29:24Z</dcterms:created>
  <dcterms:modified xsi:type="dcterms:W3CDTF">2020-04-15T15:10:23Z</dcterms:modified>
</cp:coreProperties>
</file>