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Amatic SC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AmaticSC-regular.fntdata"/><Relationship Id="rId10" Type="http://schemas.openxmlformats.org/officeDocument/2006/relationships/slide" Target="slides/slide5.xml"/><Relationship Id="rId12" Type="http://schemas.openxmlformats.org/officeDocument/2006/relationships/font" Target="fonts/AmaticSC-bold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13d65824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13d65824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13d65824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13d65824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13d65824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13d65824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13d65824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13d65824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Journal 4-</a:t>
            </a:r>
            <a:r>
              <a:rPr lang="en"/>
              <a:t>Belgium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Lauryn Ferrette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5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rPr>
              <a:t>La taille de population est onze mil</a:t>
            </a:r>
            <a:endParaRPr sz="3000">
              <a:solidFill>
                <a:schemeClr val="accent2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5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accent2"/>
                </a:solidFill>
              </a:rPr>
              <a:t>sa taille de population est</a:t>
            </a:r>
            <a:endParaRPr sz="11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923" y="1152475"/>
            <a:ext cx="3876876" cy="326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2925" y="1301800"/>
            <a:ext cx="4114800" cy="326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Ils parlent trois langues: </a:t>
            </a:r>
            <a:r>
              <a:rPr lang="en" sz="2400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rPr>
              <a:t>français, allemand, et néerlandais</a:t>
            </a:r>
            <a:endParaRPr sz="2400">
              <a:solidFill>
                <a:schemeClr val="accent2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375" y="1438275"/>
            <a:ext cx="4453476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5900" y="1390650"/>
            <a:ext cx="3272775" cy="2835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5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rPr>
              <a:t>nourriture populaire</a:t>
            </a:r>
            <a:endParaRPr sz="2400">
              <a:solidFill>
                <a:schemeClr val="accent2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254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100">
                <a:solidFill>
                  <a:schemeClr val="accent2"/>
                </a:solidFill>
              </a:rPr>
              <a:t>Leur chocolat est populaire. ça a commencé dans l’an 1700.</a:t>
            </a:r>
            <a:endParaRPr sz="1100">
              <a:solidFill>
                <a:schemeClr val="accent2"/>
              </a:solidFill>
            </a:endParaRPr>
          </a:p>
          <a:p>
            <a:pPr indent="0" lvl="0" marL="457200" marR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2"/>
              </a:solidFill>
            </a:endParaRPr>
          </a:p>
          <a:p>
            <a:pPr indent="-342900" lvl="0" marL="457200" marR="254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100">
                <a:solidFill>
                  <a:schemeClr val="accent2"/>
                </a:solidFill>
              </a:rPr>
              <a:t>Leur gaufres est aussi populaire. Les gaufres sont faits avec du sucre et c’est vendu sur la rue.</a:t>
            </a:r>
            <a:endParaRPr sz="1100">
              <a:solidFill>
                <a:schemeClr val="accent2"/>
              </a:solidFill>
            </a:endParaRPr>
          </a:p>
          <a:p>
            <a:pPr indent="0" lvl="0" marL="457200" marR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2"/>
              </a:solidFill>
            </a:endParaRPr>
          </a:p>
          <a:p>
            <a:pPr indent="0" lvl="0" marL="457200" marR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875" y="2152650"/>
            <a:ext cx="2781300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7009" y="2152650"/>
            <a:ext cx="2972440" cy="278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Belgium est une pays qui est un </a:t>
            </a:r>
            <a:r>
              <a:rPr lang="en" sz="2400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rPr>
              <a:t>monarchie constitutionnelle</a:t>
            </a:r>
            <a:endParaRPr sz="2400">
              <a:solidFill>
                <a:schemeClr val="accent2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00" y="1152475"/>
            <a:ext cx="5281626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