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66" r:id="rId3"/>
    <p:sldId id="257" r:id="rId4"/>
    <p:sldId id="259" r:id="rId5"/>
    <p:sldId id="264"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A5A0DB-EC7E-41EF-8D68-7769C1B60E1B}"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05ACA40D-F630-41D5-8BCE-3E1DF536123B}">
      <dgm:prSet/>
      <dgm:spPr/>
      <dgm:t>
        <a:bodyPr/>
        <a:lstStyle/>
        <a:p>
          <a:r>
            <a:rPr lang="en-US"/>
            <a:t>At Secureclick we ensure the promotion of computer safety!</a:t>
          </a:r>
        </a:p>
      </dgm:t>
    </dgm:pt>
    <dgm:pt modelId="{DB05A95B-1DB4-4D92-97E3-9E4C6EBEB227}" type="parTrans" cxnId="{F8CFC217-6999-43EA-A210-8B85668B8EDD}">
      <dgm:prSet/>
      <dgm:spPr/>
      <dgm:t>
        <a:bodyPr/>
        <a:lstStyle/>
        <a:p>
          <a:endParaRPr lang="en-US"/>
        </a:p>
      </dgm:t>
    </dgm:pt>
    <dgm:pt modelId="{B7970AE2-EF82-4F4E-92A3-A08D867C88E6}" type="sibTrans" cxnId="{F8CFC217-6999-43EA-A210-8B85668B8EDD}">
      <dgm:prSet/>
      <dgm:spPr/>
      <dgm:t>
        <a:bodyPr/>
        <a:lstStyle/>
        <a:p>
          <a:endParaRPr lang="en-US"/>
        </a:p>
      </dgm:t>
    </dgm:pt>
    <dgm:pt modelId="{A1C8B958-8695-4A1D-96B7-C25958BF3BFA}">
      <dgm:prSet/>
      <dgm:spPr/>
      <dgm:t>
        <a:bodyPr/>
        <a:lstStyle/>
        <a:p>
          <a:r>
            <a:rPr lang="en-US"/>
            <a:t>To provide education to those who are unaware of what may be on a computer!</a:t>
          </a:r>
        </a:p>
      </dgm:t>
    </dgm:pt>
    <dgm:pt modelId="{B365249A-30AB-43B1-A061-C49379E69198}" type="parTrans" cxnId="{C06746C0-3600-4DEA-B180-EF0150FB21FF}">
      <dgm:prSet/>
      <dgm:spPr/>
      <dgm:t>
        <a:bodyPr/>
        <a:lstStyle/>
        <a:p>
          <a:endParaRPr lang="en-US"/>
        </a:p>
      </dgm:t>
    </dgm:pt>
    <dgm:pt modelId="{BC60C794-3934-4860-84AC-13C51246F013}" type="sibTrans" cxnId="{C06746C0-3600-4DEA-B180-EF0150FB21FF}">
      <dgm:prSet/>
      <dgm:spPr/>
      <dgm:t>
        <a:bodyPr/>
        <a:lstStyle/>
        <a:p>
          <a:endParaRPr lang="en-US"/>
        </a:p>
      </dgm:t>
    </dgm:pt>
    <dgm:pt modelId="{F8D2C2E2-067E-475B-87B4-7C107CE3BF40}">
      <dgm:prSet/>
      <dgm:spPr/>
      <dgm:t>
        <a:bodyPr/>
        <a:lstStyle/>
        <a:p>
          <a:r>
            <a:rPr lang="en-US"/>
            <a:t>To give anybody a chance at computer literacy!</a:t>
          </a:r>
        </a:p>
      </dgm:t>
    </dgm:pt>
    <dgm:pt modelId="{CAABF3A6-B749-4641-9BF0-4CB1EC0F9C19}" type="parTrans" cxnId="{62DCFD80-CAC4-41A2-8AC6-EDA12E3AAFEF}">
      <dgm:prSet/>
      <dgm:spPr/>
      <dgm:t>
        <a:bodyPr/>
        <a:lstStyle/>
        <a:p>
          <a:endParaRPr lang="en-US"/>
        </a:p>
      </dgm:t>
    </dgm:pt>
    <dgm:pt modelId="{771C0445-8FED-4C16-99EB-53E7C1B72709}" type="sibTrans" cxnId="{62DCFD80-CAC4-41A2-8AC6-EDA12E3AAFEF}">
      <dgm:prSet/>
      <dgm:spPr/>
      <dgm:t>
        <a:bodyPr/>
        <a:lstStyle/>
        <a:p>
          <a:endParaRPr lang="en-US"/>
        </a:p>
      </dgm:t>
    </dgm:pt>
    <dgm:pt modelId="{9FF695C3-A215-4D82-8C8D-70A6AF099924}" type="pres">
      <dgm:prSet presAssocID="{1AA5A0DB-EC7E-41EF-8D68-7769C1B60E1B}" presName="root" presStyleCnt="0">
        <dgm:presLayoutVars>
          <dgm:dir/>
          <dgm:resizeHandles val="exact"/>
        </dgm:presLayoutVars>
      </dgm:prSet>
      <dgm:spPr/>
    </dgm:pt>
    <dgm:pt modelId="{40231394-96B5-45F6-9D09-7E80E2936514}" type="pres">
      <dgm:prSet presAssocID="{05ACA40D-F630-41D5-8BCE-3E1DF536123B}" presName="compNode" presStyleCnt="0"/>
      <dgm:spPr/>
    </dgm:pt>
    <dgm:pt modelId="{9ABF9129-B5D4-4848-98F3-42EAF1D7A475}" type="pres">
      <dgm:prSet presAssocID="{05ACA40D-F630-41D5-8BCE-3E1DF536123B}" presName="bgRect" presStyleLbl="bgShp" presStyleIdx="0" presStyleCnt="3"/>
      <dgm:spPr/>
    </dgm:pt>
    <dgm:pt modelId="{E27F02FF-1CF7-405B-9DA1-A6D414C2BB1D}" type="pres">
      <dgm:prSet presAssocID="{05ACA40D-F630-41D5-8BCE-3E1DF536123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mputer"/>
        </a:ext>
      </dgm:extLst>
    </dgm:pt>
    <dgm:pt modelId="{A263F453-D78B-4C52-BF9F-E2D6CDB1E1AC}" type="pres">
      <dgm:prSet presAssocID="{05ACA40D-F630-41D5-8BCE-3E1DF536123B}" presName="spaceRect" presStyleCnt="0"/>
      <dgm:spPr/>
    </dgm:pt>
    <dgm:pt modelId="{9076F1A2-45D7-40CF-B016-FF555AD478D2}" type="pres">
      <dgm:prSet presAssocID="{05ACA40D-F630-41D5-8BCE-3E1DF536123B}" presName="parTx" presStyleLbl="revTx" presStyleIdx="0" presStyleCnt="3">
        <dgm:presLayoutVars>
          <dgm:chMax val="0"/>
          <dgm:chPref val="0"/>
        </dgm:presLayoutVars>
      </dgm:prSet>
      <dgm:spPr/>
    </dgm:pt>
    <dgm:pt modelId="{03CDEC14-1207-4219-9602-122B88E76F5E}" type="pres">
      <dgm:prSet presAssocID="{B7970AE2-EF82-4F4E-92A3-A08D867C88E6}" presName="sibTrans" presStyleCnt="0"/>
      <dgm:spPr/>
    </dgm:pt>
    <dgm:pt modelId="{719E17EB-2B27-4D8B-8E9D-08B03618DFED}" type="pres">
      <dgm:prSet presAssocID="{A1C8B958-8695-4A1D-96B7-C25958BF3BFA}" presName="compNode" presStyleCnt="0"/>
      <dgm:spPr/>
    </dgm:pt>
    <dgm:pt modelId="{DDD709D6-FBC0-4C0E-8528-51E8BB65ADEF}" type="pres">
      <dgm:prSet presAssocID="{A1C8B958-8695-4A1D-96B7-C25958BF3BFA}" presName="bgRect" presStyleLbl="bgShp" presStyleIdx="1" presStyleCnt="3"/>
      <dgm:spPr/>
    </dgm:pt>
    <dgm:pt modelId="{7D893B90-A1AD-4DE6-A8AA-7B01A0C46635}" type="pres">
      <dgm:prSet presAssocID="{A1C8B958-8695-4A1D-96B7-C25958BF3BF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50E6800E-87E9-47F9-8116-2E6F4EAE3F16}" type="pres">
      <dgm:prSet presAssocID="{A1C8B958-8695-4A1D-96B7-C25958BF3BFA}" presName="spaceRect" presStyleCnt="0"/>
      <dgm:spPr/>
    </dgm:pt>
    <dgm:pt modelId="{1C59BE2D-2F21-438D-AB82-F2811DCE62A3}" type="pres">
      <dgm:prSet presAssocID="{A1C8B958-8695-4A1D-96B7-C25958BF3BFA}" presName="parTx" presStyleLbl="revTx" presStyleIdx="1" presStyleCnt="3">
        <dgm:presLayoutVars>
          <dgm:chMax val="0"/>
          <dgm:chPref val="0"/>
        </dgm:presLayoutVars>
      </dgm:prSet>
      <dgm:spPr/>
    </dgm:pt>
    <dgm:pt modelId="{205A8EB7-0D6C-4984-BD25-6D2F4B206BE0}" type="pres">
      <dgm:prSet presAssocID="{BC60C794-3934-4860-84AC-13C51246F013}" presName="sibTrans" presStyleCnt="0"/>
      <dgm:spPr/>
    </dgm:pt>
    <dgm:pt modelId="{03A1F09E-BFF2-43A5-A505-24C525CF9730}" type="pres">
      <dgm:prSet presAssocID="{F8D2C2E2-067E-475B-87B4-7C107CE3BF40}" presName="compNode" presStyleCnt="0"/>
      <dgm:spPr/>
    </dgm:pt>
    <dgm:pt modelId="{35C6F75B-4589-4708-809B-9AB9EA4B0C86}" type="pres">
      <dgm:prSet presAssocID="{F8D2C2E2-067E-475B-87B4-7C107CE3BF40}" presName="bgRect" presStyleLbl="bgShp" presStyleIdx="2" presStyleCnt="3"/>
      <dgm:spPr/>
    </dgm:pt>
    <dgm:pt modelId="{F4F09FDE-CE2A-4FA6-9E42-A259A847DABD}" type="pres">
      <dgm:prSet presAssocID="{F8D2C2E2-067E-475B-87B4-7C107CE3BF4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ogrammer"/>
        </a:ext>
      </dgm:extLst>
    </dgm:pt>
    <dgm:pt modelId="{F5475EA9-935A-4D81-9AC8-FE9B19B28F11}" type="pres">
      <dgm:prSet presAssocID="{F8D2C2E2-067E-475B-87B4-7C107CE3BF40}" presName="spaceRect" presStyleCnt="0"/>
      <dgm:spPr/>
    </dgm:pt>
    <dgm:pt modelId="{6266E627-E1D3-43B9-A8B0-B26EBF9382A8}" type="pres">
      <dgm:prSet presAssocID="{F8D2C2E2-067E-475B-87B4-7C107CE3BF40}" presName="parTx" presStyleLbl="revTx" presStyleIdx="2" presStyleCnt="3">
        <dgm:presLayoutVars>
          <dgm:chMax val="0"/>
          <dgm:chPref val="0"/>
        </dgm:presLayoutVars>
      </dgm:prSet>
      <dgm:spPr/>
    </dgm:pt>
  </dgm:ptLst>
  <dgm:cxnLst>
    <dgm:cxn modelId="{F8CFC217-6999-43EA-A210-8B85668B8EDD}" srcId="{1AA5A0DB-EC7E-41EF-8D68-7769C1B60E1B}" destId="{05ACA40D-F630-41D5-8BCE-3E1DF536123B}" srcOrd="0" destOrd="0" parTransId="{DB05A95B-1DB4-4D92-97E3-9E4C6EBEB227}" sibTransId="{B7970AE2-EF82-4F4E-92A3-A08D867C88E6}"/>
    <dgm:cxn modelId="{426BAF6B-1BE7-464C-B6D7-0DCFEEC51AD7}" type="presOf" srcId="{A1C8B958-8695-4A1D-96B7-C25958BF3BFA}" destId="{1C59BE2D-2F21-438D-AB82-F2811DCE62A3}" srcOrd="0" destOrd="0" presId="urn:microsoft.com/office/officeart/2018/2/layout/IconVerticalSolidList"/>
    <dgm:cxn modelId="{98B83A55-3AE4-44AA-BC58-11C132448A01}" type="presOf" srcId="{1AA5A0DB-EC7E-41EF-8D68-7769C1B60E1B}" destId="{9FF695C3-A215-4D82-8C8D-70A6AF099924}" srcOrd="0" destOrd="0" presId="urn:microsoft.com/office/officeart/2018/2/layout/IconVerticalSolidList"/>
    <dgm:cxn modelId="{62DCFD80-CAC4-41A2-8AC6-EDA12E3AAFEF}" srcId="{1AA5A0DB-EC7E-41EF-8D68-7769C1B60E1B}" destId="{F8D2C2E2-067E-475B-87B4-7C107CE3BF40}" srcOrd="2" destOrd="0" parTransId="{CAABF3A6-B749-4641-9BF0-4CB1EC0F9C19}" sibTransId="{771C0445-8FED-4C16-99EB-53E7C1B72709}"/>
    <dgm:cxn modelId="{3373ADA5-018C-4B9B-A1A5-63D3F74887A2}" type="presOf" srcId="{05ACA40D-F630-41D5-8BCE-3E1DF536123B}" destId="{9076F1A2-45D7-40CF-B016-FF555AD478D2}" srcOrd="0" destOrd="0" presId="urn:microsoft.com/office/officeart/2018/2/layout/IconVerticalSolidList"/>
    <dgm:cxn modelId="{C06746C0-3600-4DEA-B180-EF0150FB21FF}" srcId="{1AA5A0DB-EC7E-41EF-8D68-7769C1B60E1B}" destId="{A1C8B958-8695-4A1D-96B7-C25958BF3BFA}" srcOrd="1" destOrd="0" parTransId="{B365249A-30AB-43B1-A061-C49379E69198}" sibTransId="{BC60C794-3934-4860-84AC-13C51246F013}"/>
    <dgm:cxn modelId="{A1865EF3-8499-4D2F-9A00-02CB30E818D5}" type="presOf" srcId="{F8D2C2E2-067E-475B-87B4-7C107CE3BF40}" destId="{6266E627-E1D3-43B9-A8B0-B26EBF9382A8}" srcOrd="0" destOrd="0" presId="urn:microsoft.com/office/officeart/2018/2/layout/IconVerticalSolidList"/>
    <dgm:cxn modelId="{6E7ED7B5-A3AB-437A-A8F5-D5454CCC33AC}" type="presParOf" srcId="{9FF695C3-A215-4D82-8C8D-70A6AF099924}" destId="{40231394-96B5-45F6-9D09-7E80E2936514}" srcOrd="0" destOrd="0" presId="urn:microsoft.com/office/officeart/2018/2/layout/IconVerticalSolidList"/>
    <dgm:cxn modelId="{E2641C61-CE36-4927-BB3F-ACD5B3CD1DED}" type="presParOf" srcId="{40231394-96B5-45F6-9D09-7E80E2936514}" destId="{9ABF9129-B5D4-4848-98F3-42EAF1D7A475}" srcOrd="0" destOrd="0" presId="urn:microsoft.com/office/officeart/2018/2/layout/IconVerticalSolidList"/>
    <dgm:cxn modelId="{53DB5349-5AC2-4210-B016-5DB2FE3F0815}" type="presParOf" srcId="{40231394-96B5-45F6-9D09-7E80E2936514}" destId="{E27F02FF-1CF7-405B-9DA1-A6D414C2BB1D}" srcOrd="1" destOrd="0" presId="urn:microsoft.com/office/officeart/2018/2/layout/IconVerticalSolidList"/>
    <dgm:cxn modelId="{8401DB70-1BB9-42DA-84EA-2297A0A30625}" type="presParOf" srcId="{40231394-96B5-45F6-9D09-7E80E2936514}" destId="{A263F453-D78B-4C52-BF9F-E2D6CDB1E1AC}" srcOrd="2" destOrd="0" presId="urn:microsoft.com/office/officeart/2018/2/layout/IconVerticalSolidList"/>
    <dgm:cxn modelId="{886B0BC0-DD64-4C5B-A0B4-6BD029258320}" type="presParOf" srcId="{40231394-96B5-45F6-9D09-7E80E2936514}" destId="{9076F1A2-45D7-40CF-B016-FF555AD478D2}" srcOrd="3" destOrd="0" presId="urn:microsoft.com/office/officeart/2018/2/layout/IconVerticalSolidList"/>
    <dgm:cxn modelId="{70F263CC-26D1-4D72-9136-211BB5766CC8}" type="presParOf" srcId="{9FF695C3-A215-4D82-8C8D-70A6AF099924}" destId="{03CDEC14-1207-4219-9602-122B88E76F5E}" srcOrd="1" destOrd="0" presId="urn:microsoft.com/office/officeart/2018/2/layout/IconVerticalSolidList"/>
    <dgm:cxn modelId="{B26254B3-F2AA-4764-A30C-6D8A76AC6777}" type="presParOf" srcId="{9FF695C3-A215-4D82-8C8D-70A6AF099924}" destId="{719E17EB-2B27-4D8B-8E9D-08B03618DFED}" srcOrd="2" destOrd="0" presId="urn:microsoft.com/office/officeart/2018/2/layout/IconVerticalSolidList"/>
    <dgm:cxn modelId="{6E9FD78A-3BB6-4739-B4AF-E9E75D400FCA}" type="presParOf" srcId="{719E17EB-2B27-4D8B-8E9D-08B03618DFED}" destId="{DDD709D6-FBC0-4C0E-8528-51E8BB65ADEF}" srcOrd="0" destOrd="0" presId="urn:microsoft.com/office/officeart/2018/2/layout/IconVerticalSolidList"/>
    <dgm:cxn modelId="{6D0C0FD3-B2EF-4443-8F59-F7329C3B9DC2}" type="presParOf" srcId="{719E17EB-2B27-4D8B-8E9D-08B03618DFED}" destId="{7D893B90-A1AD-4DE6-A8AA-7B01A0C46635}" srcOrd="1" destOrd="0" presId="urn:microsoft.com/office/officeart/2018/2/layout/IconVerticalSolidList"/>
    <dgm:cxn modelId="{93B364CD-37AA-46E2-B7B6-B7CBD7FFE295}" type="presParOf" srcId="{719E17EB-2B27-4D8B-8E9D-08B03618DFED}" destId="{50E6800E-87E9-47F9-8116-2E6F4EAE3F16}" srcOrd="2" destOrd="0" presId="urn:microsoft.com/office/officeart/2018/2/layout/IconVerticalSolidList"/>
    <dgm:cxn modelId="{94CABDAA-83E5-4FA8-99A0-5A3773E39037}" type="presParOf" srcId="{719E17EB-2B27-4D8B-8E9D-08B03618DFED}" destId="{1C59BE2D-2F21-438D-AB82-F2811DCE62A3}" srcOrd="3" destOrd="0" presId="urn:microsoft.com/office/officeart/2018/2/layout/IconVerticalSolidList"/>
    <dgm:cxn modelId="{95126EC0-F185-4186-9834-4085B01332A0}" type="presParOf" srcId="{9FF695C3-A215-4D82-8C8D-70A6AF099924}" destId="{205A8EB7-0D6C-4984-BD25-6D2F4B206BE0}" srcOrd="3" destOrd="0" presId="urn:microsoft.com/office/officeart/2018/2/layout/IconVerticalSolidList"/>
    <dgm:cxn modelId="{C27DA8C6-861B-4A03-A691-5C9FCC0AC3D1}" type="presParOf" srcId="{9FF695C3-A215-4D82-8C8D-70A6AF099924}" destId="{03A1F09E-BFF2-43A5-A505-24C525CF9730}" srcOrd="4" destOrd="0" presId="urn:microsoft.com/office/officeart/2018/2/layout/IconVerticalSolidList"/>
    <dgm:cxn modelId="{D1D65E62-EEA6-4851-AA79-0CA8B4699ADA}" type="presParOf" srcId="{03A1F09E-BFF2-43A5-A505-24C525CF9730}" destId="{35C6F75B-4589-4708-809B-9AB9EA4B0C86}" srcOrd="0" destOrd="0" presId="urn:microsoft.com/office/officeart/2018/2/layout/IconVerticalSolidList"/>
    <dgm:cxn modelId="{039E75BB-04F1-4A47-BCA8-D8420B37811D}" type="presParOf" srcId="{03A1F09E-BFF2-43A5-A505-24C525CF9730}" destId="{F4F09FDE-CE2A-4FA6-9E42-A259A847DABD}" srcOrd="1" destOrd="0" presId="urn:microsoft.com/office/officeart/2018/2/layout/IconVerticalSolidList"/>
    <dgm:cxn modelId="{3FE9160F-372F-4925-AD24-3C9C615B58AE}" type="presParOf" srcId="{03A1F09E-BFF2-43A5-A505-24C525CF9730}" destId="{F5475EA9-935A-4D81-9AC8-FE9B19B28F11}" srcOrd="2" destOrd="0" presId="urn:microsoft.com/office/officeart/2018/2/layout/IconVerticalSolidList"/>
    <dgm:cxn modelId="{EC5FE2DE-25D1-4908-A46A-5320715EF737}" type="presParOf" srcId="{03A1F09E-BFF2-43A5-A505-24C525CF9730}" destId="{6266E627-E1D3-43B9-A8B0-B26EBF9382A8}"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43B968-B147-49EB-A791-823563CDDD23}"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C427AAD5-520F-484F-8511-CB2D483BE56C}">
      <dgm:prSet/>
      <dgm:spPr/>
      <dgm:t>
        <a:bodyPr/>
        <a:lstStyle/>
        <a:p>
          <a:r>
            <a:rPr lang="en-US"/>
            <a:t>With the advancement of technology, children having much more access to devices and the internet. With this extended access, there are so many things that they are not aware of and there is a responsibility to educate them.</a:t>
          </a:r>
        </a:p>
      </dgm:t>
    </dgm:pt>
    <dgm:pt modelId="{363137F9-1F2A-4FDA-BF3D-C02F8B536038}" type="parTrans" cxnId="{A338C4AB-F8DA-44C6-994D-F7576EF9FBFE}">
      <dgm:prSet/>
      <dgm:spPr/>
      <dgm:t>
        <a:bodyPr/>
        <a:lstStyle/>
        <a:p>
          <a:endParaRPr lang="en-US"/>
        </a:p>
      </dgm:t>
    </dgm:pt>
    <dgm:pt modelId="{27CD2A73-1F2F-4FF2-9A6E-B46EEC3633FD}" type="sibTrans" cxnId="{A338C4AB-F8DA-44C6-994D-F7576EF9FBFE}">
      <dgm:prSet/>
      <dgm:spPr/>
      <dgm:t>
        <a:bodyPr/>
        <a:lstStyle/>
        <a:p>
          <a:endParaRPr lang="en-US"/>
        </a:p>
      </dgm:t>
    </dgm:pt>
    <dgm:pt modelId="{015A5A3A-1EA8-457A-9A64-13C8CB0A92AA}">
      <dgm:prSet/>
      <dgm:spPr/>
      <dgm:t>
        <a:bodyPr/>
        <a:lstStyle/>
        <a:p>
          <a:r>
            <a:rPr lang="en-US" dirty="0"/>
            <a:t>We have created a game that not only entertains, but educates these kids so they can get familiar with what potential dangers there are in the cyber world.</a:t>
          </a:r>
        </a:p>
      </dgm:t>
    </dgm:pt>
    <dgm:pt modelId="{5FBE29DE-FACD-4E80-81B9-FB053ED76604}" type="parTrans" cxnId="{B2ECBFCB-1CF8-48AA-90D0-14BA54FE4876}">
      <dgm:prSet/>
      <dgm:spPr/>
      <dgm:t>
        <a:bodyPr/>
        <a:lstStyle/>
        <a:p>
          <a:endParaRPr lang="en-US"/>
        </a:p>
      </dgm:t>
    </dgm:pt>
    <dgm:pt modelId="{B47E2DFB-F872-49C4-876A-C9DFB5570DD5}" type="sibTrans" cxnId="{B2ECBFCB-1CF8-48AA-90D0-14BA54FE4876}">
      <dgm:prSet/>
      <dgm:spPr/>
      <dgm:t>
        <a:bodyPr/>
        <a:lstStyle/>
        <a:p>
          <a:endParaRPr lang="en-US"/>
        </a:p>
      </dgm:t>
    </dgm:pt>
    <dgm:pt modelId="{F1BC24A3-F55C-4670-8B22-2E039FAA79C2}" type="pres">
      <dgm:prSet presAssocID="{F743B968-B147-49EB-A791-823563CDDD23}" presName="outerComposite" presStyleCnt="0">
        <dgm:presLayoutVars>
          <dgm:chMax val="5"/>
          <dgm:dir/>
          <dgm:resizeHandles val="exact"/>
        </dgm:presLayoutVars>
      </dgm:prSet>
      <dgm:spPr/>
    </dgm:pt>
    <dgm:pt modelId="{F5C18027-0C14-4C16-8186-1ECCF2307605}" type="pres">
      <dgm:prSet presAssocID="{F743B968-B147-49EB-A791-823563CDDD23}" presName="dummyMaxCanvas" presStyleCnt="0">
        <dgm:presLayoutVars/>
      </dgm:prSet>
      <dgm:spPr/>
    </dgm:pt>
    <dgm:pt modelId="{D5C7B6B9-EEFB-4D05-AD3B-B33893989D6A}" type="pres">
      <dgm:prSet presAssocID="{F743B968-B147-49EB-A791-823563CDDD23}" presName="TwoNodes_1" presStyleLbl="node1" presStyleIdx="0" presStyleCnt="2">
        <dgm:presLayoutVars>
          <dgm:bulletEnabled val="1"/>
        </dgm:presLayoutVars>
      </dgm:prSet>
      <dgm:spPr/>
    </dgm:pt>
    <dgm:pt modelId="{59D030E1-1AB8-4249-BDE9-2EE1A3EBF767}" type="pres">
      <dgm:prSet presAssocID="{F743B968-B147-49EB-A791-823563CDDD23}" presName="TwoNodes_2" presStyleLbl="node1" presStyleIdx="1" presStyleCnt="2">
        <dgm:presLayoutVars>
          <dgm:bulletEnabled val="1"/>
        </dgm:presLayoutVars>
      </dgm:prSet>
      <dgm:spPr/>
    </dgm:pt>
    <dgm:pt modelId="{B77FB86D-5175-4444-A1FF-5809B922CE3F}" type="pres">
      <dgm:prSet presAssocID="{F743B968-B147-49EB-A791-823563CDDD23}" presName="TwoConn_1-2" presStyleLbl="fgAccFollowNode1" presStyleIdx="0" presStyleCnt="1">
        <dgm:presLayoutVars>
          <dgm:bulletEnabled val="1"/>
        </dgm:presLayoutVars>
      </dgm:prSet>
      <dgm:spPr/>
    </dgm:pt>
    <dgm:pt modelId="{3DEB5116-8564-4205-BBED-BC0E69F00A93}" type="pres">
      <dgm:prSet presAssocID="{F743B968-B147-49EB-A791-823563CDDD23}" presName="TwoNodes_1_text" presStyleLbl="node1" presStyleIdx="1" presStyleCnt="2">
        <dgm:presLayoutVars>
          <dgm:bulletEnabled val="1"/>
        </dgm:presLayoutVars>
      </dgm:prSet>
      <dgm:spPr/>
    </dgm:pt>
    <dgm:pt modelId="{693DA868-F643-47CC-8331-CBB6C8CD9A78}" type="pres">
      <dgm:prSet presAssocID="{F743B968-B147-49EB-A791-823563CDDD23}" presName="TwoNodes_2_text" presStyleLbl="node1" presStyleIdx="1" presStyleCnt="2">
        <dgm:presLayoutVars>
          <dgm:bulletEnabled val="1"/>
        </dgm:presLayoutVars>
      </dgm:prSet>
      <dgm:spPr/>
    </dgm:pt>
  </dgm:ptLst>
  <dgm:cxnLst>
    <dgm:cxn modelId="{AB7AF80F-AE31-4D7A-9AB1-4E5F5C12DF64}" type="presOf" srcId="{C427AAD5-520F-484F-8511-CB2D483BE56C}" destId="{D5C7B6B9-EEFB-4D05-AD3B-B33893989D6A}" srcOrd="0" destOrd="0" presId="urn:microsoft.com/office/officeart/2005/8/layout/vProcess5"/>
    <dgm:cxn modelId="{5321C02F-26D2-40C6-8802-BC0FC37CE30B}" type="presOf" srcId="{015A5A3A-1EA8-457A-9A64-13C8CB0A92AA}" destId="{693DA868-F643-47CC-8331-CBB6C8CD9A78}" srcOrd="1" destOrd="0" presId="urn:microsoft.com/office/officeart/2005/8/layout/vProcess5"/>
    <dgm:cxn modelId="{B701B278-8907-43FC-B539-4A1B61CFAA41}" type="presOf" srcId="{015A5A3A-1EA8-457A-9A64-13C8CB0A92AA}" destId="{59D030E1-1AB8-4249-BDE9-2EE1A3EBF767}" srcOrd="0" destOrd="0" presId="urn:microsoft.com/office/officeart/2005/8/layout/vProcess5"/>
    <dgm:cxn modelId="{A338C4AB-F8DA-44C6-994D-F7576EF9FBFE}" srcId="{F743B968-B147-49EB-A791-823563CDDD23}" destId="{C427AAD5-520F-484F-8511-CB2D483BE56C}" srcOrd="0" destOrd="0" parTransId="{363137F9-1F2A-4FDA-BF3D-C02F8B536038}" sibTransId="{27CD2A73-1F2F-4FF2-9A6E-B46EEC3633FD}"/>
    <dgm:cxn modelId="{7736C2BB-3A6E-4FDA-9B19-A844B2205053}" type="presOf" srcId="{C427AAD5-520F-484F-8511-CB2D483BE56C}" destId="{3DEB5116-8564-4205-BBED-BC0E69F00A93}" srcOrd="1" destOrd="0" presId="urn:microsoft.com/office/officeart/2005/8/layout/vProcess5"/>
    <dgm:cxn modelId="{B2ECBFCB-1CF8-48AA-90D0-14BA54FE4876}" srcId="{F743B968-B147-49EB-A791-823563CDDD23}" destId="{015A5A3A-1EA8-457A-9A64-13C8CB0A92AA}" srcOrd="1" destOrd="0" parTransId="{5FBE29DE-FACD-4E80-81B9-FB053ED76604}" sibTransId="{B47E2DFB-F872-49C4-876A-C9DFB5570DD5}"/>
    <dgm:cxn modelId="{13C877F2-6725-4E8B-8F3D-CE087F557F06}" type="presOf" srcId="{F743B968-B147-49EB-A791-823563CDDD23}" destId="{F1BC24A3-F55C-4670-8B22-2E039FAA79C2}" srcOrd="0" destOrd="0" presId="urn:microsoft.com/office/officeart/2005/8/layout/vProcess5"/>
    <dgm:cxn modelId="{12E8D8F6-2FF6-4EE0-934F-705F7B46BF15}" type="presOf" srcId="{27CD2A73-1F2F-4FF2-9A6E-B46EEC3633FD}" destId="{B77FB86D-5175-4444-A1FF-5809B922CE3F}" srcOrd="0" destOrd="0" presId="urn:microsoft.com/office/officeart/2005/8/layout/vProcess5"/>
    <dgm:cxn modelId="{3FA4C82F-BE79-4DFA-A83A-08EEFE496DDF}" type="presParOf" srcId="{F1BC24A3-F55C-4670-8B22-2E039FAA79C2}" destId="{F5C18027-0C14-4C16-8186-1ECCF2307605}" srcOrd="0" destOrd="0" presId="urn:microsoft.com/office/officeart/2005/8/layout/vProcess5"/>
    <dgm:cxn modelId="{DB4158C9-A30D-447D-B71B-298B3AA89ABF}" type="presParOf" srcId="{F1BC24A3-F55C-4670-8B22-2E039FAA79C2}" destId="{D5C7B6B9-EEFB-4D05-AD3B-B33893989D6A}" srcOrd="1" destOrd="0" presId="urn:microsoft.com/office/officeart/2005/8/layout/vProcess5"/>
    <dgm:cxn modelId="{34C33B57-D843-418E-8FFA-B2D4B1D6C3ED}" type="presParOf" srcId="{F1BC24A3-F55C-4670-8B22-2E039FAA79C2}" destId="{59D030E1-1AB8-4249-BDE9-2EE1A3EBF767}" srcOrd="2" destOrd="0" presId="urn:microsoft.com/office/officeart/2005/8/layout/vProcess5"/>
    <dgm:cxn modelId="{E1CDB8AC-8BC9-4D56-8BFA-69D51FE048B6}" type="presParOf" srcId="{F1BC24A3-F55C-4670-8B22-2E039FAA79C2}" destId="{B77FB86D-5175-4444-A1FF-5809B922CE3F}" srcOrd="3" destOrd="0" presId="urn:microsoft.com/office/officeart/2005/8/layout/vProcess5"/>
    <dgm:cxn modelId="{2F3457BC-F269-4256-A353-DCB07827E7A4}" type="presParOf" srcId="{F1BC24A3-F55C-4670-8B22-2E039FAA79C2}" destId="{3DEB5116-8564-4205-BBED-BC0E69F00A93}" srcOrd="4" destOrd="0" presId="urn:microsoft.com/office/officeart/2005/8/layout/vProcess5"/>
    <dgm:cxn modelId="{58E67443-016E-4E5F-AE46-F5A4A4E697D4}" type="presParOf" srcId="{F1BC24A3-F55C-4670-8B22-2E039FAA79C2}" destId="{693DA868-F643-47CC-8331-CBB6C8CD9A78}" srcOrd="5"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C7B302-BBD5-402B-AE77-AEAC4C4E67F8}"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056A450B-ABC0-4DDB-BAF6-B2A02C61A298}">
      <dgm:prSet/>
      <dgm:spPr/>
      <dgm:t>
        <a:bodyPr/>
        <a:lstStyle/>
        <a:p>
          <a:pPr>
            <a:lnSpc>
              <a:spcPct val="100000"/>
            </a:lnSpc>
          </a:pPr>
          <a:r>
            <a:rPr lang="en-US"/>
            <a:t>What we want is for our game to be played by younger groups of individuals around the age range of 5-12.</a:t>
          </a:r>
        </a:p>
      </dgm:t>
    </dgm:pt>
    <dgm:pt modelId="{8D585CA5-E3A4-41C7-989B-C946714353FF}" type="parTrans" cxnId="{EB0FAC0B-4BCA-4226-B275-1BF24D37BAD2}">
      <dgm:prSet/>
      <dgm:spPr/>
      <dgm:t>
        <a:bodyPr/>
        <a:lstStyle/>
        <a:p>
          <a:endParaRPr lang="en-US"/>
        </a:p>
      </dgm:t>
    </dgm:pt>
    <dgm:pt modelId="{0BE4801E-6470-4ED6-ACC4-4A24E8D8CD93}" type="sibTrans" cxnId="{EB0FAC0B-4BCA-4226-B275-1BF24D37BAD2}">
      <dgm:prSet/>
      <dgm:spPr/>
      <dgm:t>
        <a:bodyPr/>
        <a:lstStyle/>
        <a:p>
          <a:endParaRPr lang="en-US"/>
        </a:p>
      </dgm:t>
    </dgm:pt>
    <dgm:pt modelId="{E6DB7837-043C-469F-A012-447BCCBFA958}">
      <dgm:prSet/>
      <dgm:spPr/>
      <dgm:t>
        <a:bodyPr/>
        <a:lstStyle/>
        <a:p>
          <a:pPr>
            <a:lnSpc>
              <a:spcPct val="100000"/>
            </a:lnSpc>
          </a:pPr>
          <a:r>
            <a:rPr lang="en-US"/>
            <a:t>However, this game is an educational game so we want to sway parents, and schools to inquire and make purchases.</a:t>
          </a:r>
        </a:p>
      </dgm:t>
    </dgm:pt>
    <dgm:pt modelId="{46026C37-645E-48AC-BBDB-85DA2D76E755}" type="parTrans" cxnId="{54EEEB53-CF58-486C-A93C-5B5E29456B2E}">
      <dgm:prSet/>
      <dgm:spPr/>
      <dgm:t>
        <a:bodyPr/>
        <a:lstStyle/>
        <a:p>
          <a:endParaRPr lang="en-US"/>
        </a:p>
      </dgm:t>
    </dgm:pt>
    <dgm:pt modelId="{D03DB08F-99D2-4B9D-9989-9729FAF780C6}" type="sibTrans" cxnId="{54EEEB53-CF58-486C-A93C-5B5E29456B2E}">
      <dgm:prSet/>
      <dgm:spPr/>
      <dgm:t>
        <a:bodyPr/>
        <a:lstStyle/>
        <a:p>
          <a:endParaRPr lang="en-US"/>
        </a:p>
      </dgm:t>
    </dgm:pt>
    <dgm:pt modelId="{6CBB1E8A-A783-4799-A97E-5DF93178F949}">
      <dgm:prSet/>
      <dgm:spPr/>
      <dgm:t>
        <a:bodyPr/>
        <a:lstStyle/>
        <a:p>
          <a:pPr>
            <a:lnSpc>
              <a:spcPct val="100000"/>
            </a:lnSpc>
          </a:pPr>
          <a:r>
            <a:rPr lang="en-US"/>
            <a:t>With Marketing we hope to advertise through social media especially since there is more attention in that area. We plan to advertise through apps such as Tiktok, Instagram, Twitter, etc.</a:t>
          </a:r>
        </a:p>
      </dgm:t>
    </dgm:pt>
    <dgm:pt modelId="{58593898-8287-44E1-904A-6CEDE4D3BB8E}" type="parTrans" cxnId="{65E63B83-C69F-430E-9AF1-077C449C8FA4}">
      <dgm:prSet/>
      <dgm:spPr/>
      <dgm:t>
        <a:bodyPr/>
        <a:lstStyle/>
        <a:p>
          <a:endParaRPr lang="en-US"/>
        </a:p>
      </dgm:t>
    </dgm:pt>
    <dgm:pt modelId="{99536DD2-7642-4851-B976-96D4A06789C0}" type="sibTrans" cxnId="{65E63B83-C69F-430E-9AF1-077C449C8FA4}">
      <dgm:prSet/>
      <dgm:spPr/>
      <dgm:t>
        <a:bodyPr/>
        <a:lstStyle/>
        <a:p>
          <a:endParaRPr lang="en-US"/>
        </a:p>
      </dgm:t>
    </dgm:pt>
    <dgm:pt modelId="{A6E8E1B2-673D-41BC-B439-6BC479A01AE7}" type="pres">
      <dgm:prSet presAssocID="{3CC7B302-BBD5-402B-AE77-AEAC4C4E67F8}" presName="root" presStyleCnt="0">
        <dgm:presLayoutVars>
          <dgm:dir/>
          <dgm:resizeHandles val="exact"/>
        </dgm:presLayoutVars>
      </dgm:prSet>
      <dgm:spPr/>
    </dgm:pt>
    <dgm:pt modelId="{680DA129-02D1-4405-96EF-F6B947E16135}" type="pres">
      <dgm:prSet presAssocID="{056A450B-ABC0-4DDB-BAF6-B2A02C61A298}" presName="compNode" presStyleCnt="0"/>
      <dgm:spPr/>
    </dgm:pt>
    <dgm:pt modelId="{B561EAE0-B62F-4946-8999-3A04CBE7C1E1}" type="pres">
      <dgm:prSet presAssocID="{056A450B-ABC0-4DDB-BAF6-B2A02C61A298}" presName="bgRect" presStyleLbl="bgShp" presStyleIdx="0" presStyleCnt="3"/>
      <dgm:spPr/>
    </dgm:pt>
    <dgm:pt modelId="{5FED1A55-A739-44B8-BEDB-F1DA87BA1AEB}" type="pres">
      <dgm:prSet presAssocID="{056A450B-ABC0-4DDB-BAF6-B2A02C61A29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laying Cards"/>
        </a:ext>
      </dgm:extLst>
    </dgm:pt>
    <dgm:pt modelId="{E4B57EF4-0853-4FEA-A641-806050381355}" type="pres">
      <dgm:prSet presAssocID="{056A450B-ABC0-4DDB-BAF6-B2A02C61A298}" presName="spaceRect" presStyleCnt="0"/>
      <dgm:spPr/>
    </dgm:pt>
    <dgm:pt modelId="{A3140588-7A1F-4391-8DE6-EF8AA1378A8E}" type="pres">
      <dgm:prSet presAssocID="{056A450B-ABC0-4DDB-BAF6-B2A02C61A298}" presName="parTx" presStyleLbl="revTx" presStyleIdx="0" presStyleCnt="3">
        <dgm:presLayoutVars>
          <dgm:chMax val="0"/>
          <dgm:chPref val="0"/>
        </dgm:presLayoutVars>
      </dgm:prSet>
      <dgm:spPr/>
    </dgm:pt>
    <dgm:pt modelId="{B9D7C73C-3453-4717-AD6D-6381F9F3E384}" type="pres">
      <dgm:prSet presAssocID="{0BE4801E-6470-4ED6-ACC4-4A24E8D8CD93}" presName="sibTrans" presStyleCnt="0"/>
      <dgm:spPr/>
    </dgm:pt>
    <dgm:pt modelId="{09E14F5D-BA7A-4096-84FA-71FCC8DD4A7D}" type="pres">
      <dgm:prSet presAssocID="{E6DB7837-043C-469F-A012-447BCCBFA958}" presName="compNode" presStyleCnt="0"/>
      <dgm:spPr/>
    </dgm:pt>
    <dgm:pt modelId="{9634A77D-15BA-4C74-B57C-639139BE6081}" type="pres">
      <dgm:prSet presAssocID="{E6DB7837-043C-469F-A012-447BCCBFA958}" presName="bgRect" presStyleLbl="bgShp" presStyleIdx="1" presStyleCnt="3"/>
      <dgm:spPr/>
    </dgm:pt>
    <dgm:pt modelId="{9BDA97D8-1B36-4D65-ABC7-5755F85C0D07}" type="pres">
      <dgm:prSet presAssocID="{E6DB7837-043C-469F-A012-447BCCBFA95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ame controller"/>
        </a:ext>
      </dgm:extLst>
    </dgm:pt>
    <dgm:pt modelId="{6C6DF48B-4050-41D9-8CA5-FBD817289E94}" type="pres">
      <dgm:prSet presAssocID="{E6DB7837-043C-469F-A012-447BCCBFA958}" presName="spaceRect" presStyleCnt="0"/>
      <dgm:spPr/>
    </dgm:pt>
    <dgm:pt modelId="{598757E5-0940-49A5-8228-ECA32A4A46B4}" type="pres">
      <dgm:prSet presAssocID="{E6DB7837-043C-469F-A012-447BCCBFA958}" presName="parTx" presStyleLbl="revTx" presStyleIdx="1" presStyleCnt="3">
        <dgm:presLayoutVars>
          <dgm:chMax val="0"/>
          <dgm:chPref val="0"/>
        </dgm:presLayoutVars>
      </dgm:prSet>
      <dgm:spPr/>
    </dgm:pt>
    <dgm:pt modelId="{BDF56679-CD85-4D25-8DCD-E186DE628DAD}" type="pres">
      <dgm:prSet presAssocID="{D03DB08F-99D2-4B9D-9989-9729FAF780C6}" presName="sibTrans" presStyleCnt="0"/>
      <dgm:spPr/>
    </dgm:pt>
    <dgm:pt modelId="{6CF3963B-E898-4194-91D8-8204D9FE6959}" type="pres">
      <dgm:prSet presAssocID="{6CBB1E8A-A783-4799-A97E-5DF93178F949}" presName="compNode" presStyleCnt="0"/>
      <dgm:spPr/>
    </dgm:pt>
    <dgm:pt modelId="{27B81B90-1F3D-4723-919B-8A4BDB01CDA3}" type="pres">
      <dgm:prSet presAssocID="{6CBB1E8A-A783-4799-A97E-5DF93178F949}" presName="bgRect" presStyleLbl="bgShp" presStyleIdx="2" presStyleCnt="3"/>
      <dgm:spPr/>
    </dgm:pt>
    <dgm:pt modelId="{B1150034-7CE1-46BA-B48F-6FEDD6C99F67}" type="pres">
      <dgm:prSet presAssocID="{6CBB1E8A-A783-4799-A97E-5DF93178F94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egaphone"/>
        </a:ext>
      </dgm:extLst>
    </dgm:pt>
    <dgm:pt modelId="{84209B26-B212-4879-96A1-2F42211CB7FF}" type="pres">
      <dgm:prSet presAssocID="{6CBB1E8A-A783-4799-A97E-5DF93178F949}" presName="spaceRect" presStyleCnt="0"/>
      <dgm:spPr/>
    </dgm:pt>
    <dgm:pt modelId="{F649A541-300D-4173-BC30-60BA4C7F580A}" type="pres">
      <dgm:prSet presAssocID="{6CBB1E8A-A783-4799-A97E-5DF93178F949}" presName="parTx" presStyleLbl="revTx" presStyleIdx="2" presStyleCnt="3">
        <dgm:presLayoutVars>
          <dgm:chMax val="0"/>
          <dgm:chPref val="0"/>
        </dgm:presLayoutVars>
      </dgm:prSet>
      <dgm:spPr/>
    </dgm:pt>
  </dgm:ptLst>
  <dgm:cxnLst>
    <dgm:cxn modelId="{A4435E03-3EB2-48AA-8CCD-BE4155675AEA}" type="presOf" srcId="{3CC7B302-BBD5-402B-AE77-AEAC4C4E67F8}" destId="{A6E8E1B2-673D-41BC-B439-6BC479A01AE7}" srcOrd="0" destOrd="0" presId="urn:microsoft.com/office/officeart/2018/2/layout/IconVerticalSolidList"/>
    <dgm:cxn modelId="{EB0FAC0B-4BCA-4226-B275-1BF24D37BAD2}" srcId="{3CC7B302-BBD5-402B-AE77-AEAC4C4E67F8}" destId="{056A450B-ABC0-4DDB-BAF6-B2A02C61A298}" srcOrd="0" destOrd="0" parTransId="{8D585CA5-E3A4-41C7-989B-C946714353FF}" sibTransId="{0BE4801E-6470-4ED6-ACC4-4A24E8D8CD93}"/>
    <dgm:cxn modelId="{54EEEB53-CF58-486C-A93C-5B5E29456B2E}" srcId="{3CC7B302-BBD5-402B-AE77-AEAC4C4E67F8}" destId="{E6DB7837-043C-469F-A012-447BCCBFA958}" srcOrd="1" destOrd="0" parTransId="{46026C37-645E-48AC-BBDB-85DA2D76E755}" sibTransId="{D03DB08F-99D2-4B9D-9989-9729FAF780C6}"/>
    <dgm:cxn modelId="{65E63B83-C69F-430E-9AF1-077C449C8FA4}" srcId="{3CC7B302-BBD5-402B-AE77-AEAC4C4E67F8}" destId="{6CBB1E8A-A783-4799-A97E-5DF93178F949}" srcOrd="2" destOrd="0" parTransId="{58593898-8287-44E1-904A-6CEDE4D3BB8E}" sibTransId="{99536DD2-7642-4851-B976-96D4A06789C0}"/>
    <dgm:cxn modelId="{72C1428C-CBE9-471D-A6C1-9007B1DBF1E3}" type="presOf" srcId="{056A450B-ABC0-4DDB-BAF6-B2A02C61A298}" destId="{A3140588-7A1F-4391-8DE6-EF8AA1378A8E}" srcOrd="0" destOrd="0" presId="urn:microsoft.com/office/officeart/2018/2/layout/IconVerticalSolidList"/>
    <dgm:cxn modelId="{92359EB1-2852-415D-AB50-66BBF52705A7}" type="presOf" srcId="{E6DB7837-043C-469F-A012-447BCCBFA958}" destId="{598757E5-0940-49A5-8228-ECA32A4A46B4}" srcOrd="0" destOrd="0" presId="urn:microsoft.com/office/officeart/2018/2/layout/IconVerticalSolidList"/>
    <dgm:cxn modelId="{E323ABC5-3015-429B-9F2F-3EDD969067BC}" type="presOf" srcId="{6CBB1E8A-A783-4799-A97E-5DF93178F949}" destId="{F649A541-300D-4173-BC30-60BA4C7F580A}" srcOrd="0" destOrd="0" presId="urn:microsoft.com/office/officeart/2018/2/layout/IconVerticalSolidList"/>
    <dgm:cxn modelId="{0E3A7088-CDFD-45DD-9DB9-F5BDAD846E8D}" type="presParOf" srcId="{A6E8E1B2-673D-41BC-B439-6BC479A01AE7}" destId="{680DA129-02D1-4405-96EF-F6B947E16135}" srcOrd="0" destOrd="0" presId="urn:microsoft.com/office/officeart/2018/2/layout/IconVerticalSolidList"/>
    <dgm:cxn modelId="{BDFCB4F9-6BDD-483B-BBC1-F708E9B1B82A}" type="presParOf" srcId="{680DA129-02D1-4405-96EF-F6B947E16135}" destId="{B561EAE0-B62F-4946-8999-3A04CBE7C1E1}" srcOrd="0" destOrd="0" presId="urn:microsoft.com/office/officeart/2018/2/layout/IconVerticalSolidList"/>
    <dgm:cxn modelId="{410A534B-09C6-49D2-B8D5-233FEFA42CB2}" type="presParOf" srcId="{680DA129-02D1-4405-96EF-F6B947E16135}" destId="{5FED1A55-A739-44B8-BEDB-F1DA87BA1AEB}" srcOrd="1" destOrd="0" presId="urn:microsoft.com/office/officeart/2018/2/layout/IconVerticalSolidList"/>
    <dgm:cxn modelId="{943C63A4-4BCB-40F6-BCB1-78FA23855A26}" type="presParOf" srcId="{680DA129-02D1-4405-96EF-F6B947E16135}" destId="{E4B57EF4-0853-4FEA-A641-806050381355}" srcOrd="2" destOrd="0" presId="urn:microsoft.com/office/officeart/2018/2/layout/IconVerticalSolidList"/>
    <dgm:cxn modelId="{56CE98A9-2BBA-459B-BD09-213AD0822FEC}" type="presParOf" srcId="{680DA129-02D1-4405-96EF-F6B947E16135}" destId="{A3140588-7A1F-4391-8DE6-EF8AA1378A8E}" srcOrd="3" destOrd="0" presId="urn:microsoft.com/office/officeart/2018/2/layout/IconVerticalSolidList"/>
    <dgm:cxn modelId="{CB173937-6B0D-4AB7-83CA-E621C422D028}" type="presParOf" srcId="{A6E8E1B2-673D-41BC-B439-6BC479A01AE7}" destId="{B9D7C73C-3453-4717-AD6D-6381F9F3E384}" srcOrd="1" destOrd="0" presId="urn:microsoft.com/office/officeart/2018/2/layout/IconVerticalSolidList"/>
    <dgm:cxn modelId="{8845A0F5-ECBC-405B-A687-16267C797FCA}" type="presParOf" srcId="{A6E8E1B2-673D-41BC-B439-6BC479A01AE7}" destId="{09E14F5D-BA7A-4096-84FA-71FCC8DD4A7D}" srcOrd="2" destOrd="0" presId="urn:microsoft.com/office/officeart/2018/2/layout/IconVerticalSolidList"/>
    <dgm:cxn modelId="{99BDFDFA-D0AA-4F53-9ED3-26EFBC300207}" type="presParOf" srcId="{09E14F5D-BA7A-4096-84FA-71FCC8DD4A7D}" destId="{9634A77D-15BA-4C74-B57C-639139BE6081}" srcOrd="0" destOrd="0" presId="urn:microsoft.com/office/officeart/2018/2/layout/IconVerticalSolidList"/>
    <dgm:cxn modelId="{7E7F71AE-6769-46B7-A7B8-9C0756B96AF9}" type="presParOf" srcId="{09E14F5D-BA7A-4096-84FA-71FCC8DD4A7D}" destId="{9BDA97D8-1B36-4D65-ABC7-5755F85C0D07}" srcOrd="1" destOrd="0" presId="urn:microsoft.com/office/officeart/2018/2/layout/IconVerticalSolidList"/>
    <dgm:cxn modelId="{8FB6F579-A4B0-4A86-B9DF-E28034B700C7}" type="presParOf" srcId="{09E14F5D-BA7A-4096-84FA-71FCC8DD4A7D}" destId="{6C6DF48B-4050-41D9-8CA5-FBD817289E94}" srcOrd="2" destOrd="0" presId="urn:microsoft.com/office/officeart/2018/2/layout/IconVerticalSolidList"/>
    <dgm:cxn modelId="{C9A7CBAA-0B90-45DA-80F3-5795943C8E55}" type="presParOf" srcId="{09E14F5D-BA7A-4096-84FA-71FCC8DD4A7D}" destId="{598757E5-0940-49A5-8228-ECA32A4A46B4}" srcOrd="3" destOrd="0" presId="urn:microsoft.com/office/officeart/2018/2/layout/IconVerticalSolidList"/>
    <dgm:cxn modelId="{E6762280-431C-4A57-B5D3-316A11EE1C64}" type="presParOf" srcId="{A6E8E1B2-673D-41BC-B439-6BC479A01AE7}" destId="{BDF56679-CD85-4D25-8DCD-E186DE628DAD}" srcOrd="3" destOrd="0" presId="urn:microsoft.com/office/officeart/2018/2/layout/IconVerticalSolidList"/>
    <dgm:cxn modelId="{3455752C-AFEA-498E-BB9E-92BCA59DBD1F}" type="presParOf" srcId="{A6E8E1B2-673D-41BC-B439-6BC479A01AE7}" destId="{6CF3963B-E898-4194-91D8-8204D9FE6959}" srcOrd="4" destOrd="0" presId="urn:microsoft.com/office/officeart/2018/2/layout/IconVerticalSolidList"/>
    <dgm:cxn modelId="{B412229B-C043-487A-BD35-01F88E171DA1}" type="presParOf" srcId="{6CF3963B-E898-4194-91D8-8204D9FE6959}" destId="{27B81B90-1F3D-4723-919B-8A4BDB01CDA3}" srcOrd="0" destOrd="0" presId="urn:microsoft.com/office/officeart/2018/2/layout/IconVerticalSolidList"/>
    <dgm:cxn modelId="{5A5E92C1-0225-4C7B-8164-B0BD64ECBB75}" type="presParOf" srcId="{6CF3963B-E898-4194-91D8-8204D9FE6959}" destId="{B1150034-7CE1-46BA-B48F-6FEDD6C99F67}" srcOrd="1" destOrd="0" presId="urn:microsoft.com/office/officeart/2018/2/layout/IconVerticalSolidList"/>
    <dgm:cxn modelId="{B834FE87-1F13-4386-BD0B-CE50D714446E}" type="presParOf" srcId="{6CF3963B-E898-4194-91D8-8204D9FE6959}" destId="{84209B26-B212-4879-96A1-2F42211CB7FF}" srcOrd="2" destOrd="0" presId="urn:microsoft.com/office/officeart/2018/2/layout/IconVerticalSolidList"/>
    <dgm:cxn modelId="{C4EFB299-9FCE-4A9D-8B20-25878648CB0A}" type="presParOf" srcId="{6CF3963B-E898-4194-91D8-8204D9FE6959}" destId="{F649A541-300D-4173-BC30-60BA4C7F580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CE915C-881C-4989-A477-D5FF2A4FED7E}" type="doc">
      <dgm:prSet loTypeId="urn:microsoft.com/office/officeart/2008/layout/LinedList" loCatId="list" qsTypeId="urn:microsoft.com/office/officeart/2005/8/quickstyle/simple1" qsCatId="simple" csTypeId="urn:microsoft.com/office/officeart/2005/8/colors/accent0_3" csCatId="mainScheme"/>
      <dgm:spPr/>
      <dgm:t>
        <a:bodyPr/>
        <a:lstStyle/>
        <a:p>
          <a:endParaRPr lang="en-US"/>
        </a:p>
      </dgm:t>
    </dgm:pt>
    <dgm:pt modelId="{F368D8A3-CAD4-485A-8700-130352AF7C31}">
      <dgm:prSet/>
      <dgm:spPr/>
      <dgm:t>
        <a:bodyPr/>
        <a:lstStyle/>
        <a:p>
          <a:r>
            <a:rPr lang="en-US"/>
            <a:t>Combining education with entertainment, providing interactive quizzes, mini-games, side quests, goals, and also some story telling elements. </a:t>
          </a:r>
        </a:p>
      </dgm:t>
    </dgm:pt>
    <dgm:pt modelId="{C07A871C-E82D-48EC-BEE8-956BEBF51FBB}" type="parTrans" cxnId="{DD6E3760-C76B-464B-80A2-397DDD744783}">
      <dgm:prSet/>
      <dgm:spPr/>
      <dgm:t>
        <a:bodyPr/>
        <a:lstStyle/>
        <a:p>
          <a:endParaRPr lang="en-US"/>
        </a:p>
      </dgm:t>
    </dgm:pt>
    <dgm:pt modelId="{BD282DE0-F4A7-4730-8FE1-77630336A825}" type="sibTrans" cxnId="{DD6E3760-C76B-464B-80A2-397DDD744783}">
      <dgm:prSet/>
      <dgm:spPr/>
      <dgm:t>
        <a:bodyPr/>
        <a:lstStyle/>
        <a:p>
          <a:endParaRPr lang="en-US"/>
        </a:p>
      </dgm:t>
    </dgm:pt>
    <dgm:pt modelId="{93854F94-B6A7-4E74-8C01-9865E6A49864}">
      <dgm:prSet/>
      <dgm:spPr/>
      <dgm:t>
        <a:bodyPr/>
        <a:lstStyle/>
        <a:p>
          <a:r>
            <a:rPr lang="en-US"/>
            <a:t>Emphasis on strong passwords, browsing the internet safely, protecting personal information, as well as preventing phishing. </a:t>
          </a:r>
        </a:p>
      </dgm:t>
    </dgm:pt>
    <dgm:pt modelId="{E1C513C5-9159-471E-BBC7-BCB65D77F1F4}" type="parTrans" cxnId="{F20497DA-2BBB-4882-8875-6979D5F022EB}">
      <dgm:prSet/>
      <dgm:spPr/>
      <dgm:t>
        <a:bodyPr/>
        <a:lstStyle/>
        <a:p>
          <a:endParaRPr lang="en-US"/>
        </a:p>
      </dgm:t>
    </dgm:pt>
    <dgm:pt modelId="{35E8F1AD-BEE4-464A-BCA5-E7429361C17E}" type="sibTrans" cxnId="{F20497DA-2BBB-4882-8875-6979D5F022EB}">
      <dgm:prSet/>
      <dgm:spPr/>
      <dgm:t>
        <a:bodyPr/>
        <a:lstStyle/>
        <a:p>
          <a:endParaRPr lang="en-US"/>
        </a:p>
      </dgm:t>
    </dgm:pt>
    <dgm:pt modelId="{F19389A8-C958-4F47-9976-92C46B17E3F7}" type="pres">
      <dgm:prSet presAssocID="{C0CE915C-881C-4989-A477-D5FF2A4FED7E}" presName="vert0" presStyleCnt="0">
        <dgm:presLayoutVars>
          <dgm:dir/>
          <dgm:animOne val="branch"/>
          <dgm:animLvl val="lvl"/>
        </dgm:presLayoutVars>
      </dgm:prSet>
      <dgm:spPr/>
    </dgm:pt>
    <dgm:pt modelId="{38FE322F-71BC-4760-9825-E6793A0093B5}" type="pres">
      <dgm:prSet presAssocID="{F368D8A3-CAD4-485A-8700-130352AF7C31}" presName="thickLine" presStyleLbl="alignNode1" presStyleIdx="0" presStyleCnt="2"/>
      <dgm:spPr/>
    </dgm:pt>
    <dgm:pt modelId="{E7C61465-7D09-4FAC-8F74-D4E058E2CC2B}" type="pres">
      <dgm:prSet presAssocID="{F368D8A3-CAD4-485A-8700-130352AF7C31}" presName="horz1" presStyleCnt="0"/>
      <dgm:spPr/>
    </dgm:pt>
    <dgm:pt modelId="{C433EA46-0B67-44BF-A182-4054D1C49B6B}" type="pres">
      <dgm:prSet presAssocID="{F368D8A3-CAD4-485A-8700-130352AF7C31}" presName="tx1" presStyleLbl="revTx" presStyleIdx="0" presStyleCnt="2"/>
      <dgm:spPr/>
    </dgm:pt>
    <dgm:pt modelId="{12DF86A3-83C9-41F4-A985-EB736F939854}" type="pres">
      <dgm:prSet presAssocID="{F368D8A3-CAD4-485A-8700-130352AF7C31}" presName="vert1" presStyleCnt="0"/>
      <dgm:spPr/>
    </dgm:pt>
    <dgm:pt modelId="{7A010505-B4F7-4468-8320-52574EE76671}" type="pres">
      <dgm:prSet presAssocID="{93854F94-B6A7-4E74-8C01-9865E6A49864}" presName="thickLine" presStyleLbl="alignNode1" presStyleIdx="1" presStyleCnt="2"/>
      <dgm:spPr/>
    </dgm:pt>
    <dgm:pt modelId="{36E762A0-7790-4EA3-8204-389390BD3281}" type="pres">
      <dgm:prSet presAssocID="{93854F94-B6A7-4E74-8C01-9865E6A49864}" presName="horz1" presStyleCnt="0"/>
      <dgm:spPr/>
    </dgm:pt>
    <dgm:pt modelId="{A49E1E9F-E8D6-4984-845D-49B2EEA24DA4}" type="pres">
      <dgm:prSet presAssocID="{93854F94-B6A7-4E74-8C01-9865E6A49864}" presName="tx1" presStyleLbl="revTx" presStyleIdx="1" presStyleCnt="2"/>
      <dgm:spPr/>
    </dgm:pt>
    <dgm:pt modelId="{CB024F7F-90C0-407E-B559-A50630667AC5}" type="pres">
      <dgm:prSet presAssocID="{93854F94-B6A7-4E74-8C01-9865E6A49864}" presName="vert1" presStyleCnt="0"/>
      <dgm:spPr/>
    </dgm:pt>
  </dgm:ptLst>
  <dgm:cxnLst>
    <dgm:cxn modelId="{DD6E3760-C76B-464B-80A2-397DDD744783}" srcId="{C0CE915C-881C-4989-A477-D5FF2A4FED7E}" destId="{F368D8A3-CAD4-485A-8700-130352AF7C31}" srcOrd="0" destOrd="0" parTransId="{C07A871C-E82D-48EC-BEE8-956BEBF51FBB}" sibTransId="{BD282DE0-F4A7-4730-8FE1-77630336A825}"/>
    <dgm:cxn modelId="{62075D49-E1D2-449A-B7D1-04AE79AC3C9E}" type="presOf" srcId="{93854F94-B6A7-4E74-8C01-9865E6A49864}" destId="{A49E1E9F-E8D6-4984-845D-49B2EEA24DA4}" srcOrd="0" destOrd="0" presId="urn:microsoft.com/office/officeart/2008/layout/LinedList"/>
    <dgm:cxn modelId="{18EB18A6-C660-46A2-A03A-6BC67760CC28}" type="presOf" srcId="{C0CE915C-881C-4989-A477-D5FF2A4FED7E}" destId="{F19389A8-C958-4F47-9976-92C46B17E3F7}" srcOrd="0" destOrd="0" presId="urn:microsoft.com/office/officeart/2008/layout/LinedList"/>
    <dgm:cxn modelId="{6DDC52B8-A3E0-406C-B530-0585C1CB8D6E}" type="presOf" srcId="{F368D8A3-CAD4-485A-8700-130352AF7C31}" destId="{C433EA46-0B67-44BF-A182-4054D1C49B6B}" srcOrd="0" destOrd="0" presId="urn:microsoft.com/office/officeart/2008/layout/LinedList"/>
    <dgm:cxn modelId="{F20497DA-2BBB-4882-8875-6979D5F022EB}" srcId="{C0CE915C-881C-4989-A477-D5FF2A4FED7E}" destId="{93854F94-B6A7-4E74-8C01-9865E6A49864}" srcOrd="1" destOrd="0" parTransId="{E1C513C5-9159-471E-BBC7-BCB65D77F1F4}" sibTransId="{35E8F1AD-BEE4-464A-BCA5-E7429361C17E}"/>
    <dgm:cxn modelId="{D37A9649-D7C8-4AB3-9A29-516C1A2BA0EB}" type="presParOf" srcId="{F19389A8-C958-4F47-9976-92C46B17E3F7}" destId="{38FE322F-71BC-4760-9825-E6793A0093B5}" srcOrd="0" destOrd="0" presId="urn:microsoft.com/office/officeart/2008/layout/LinedList"/>
    <dgm:cxn modelId="{09A71CD2-F779-44D5-A9D6-9070362FE1DE}" type="presParOf" srcId="{F19389A8-C958-4F47-9976-92C46B17E3F7}" destId="{E7C61465-7D09-4FAC-8F74-D4E058E2CC2B}" srcOrd="1" destOrd="0" presId="urn:microsoft.com/office/officeart/2008/layout/LinedList"/>
    <dgm:cxn modelId="{34CDB629-4194-49E3-BE12-41D27D5C248A}" type="presParOf" srcId="{E7C61465-7D09-4FAC-8F74-D4E058E2CC2B}" destId="{C433EA46-0B67-44BF-A182-4054D1C49B6B}" srcOrd="0" destOrd="0" presId="urn:microsoft.com/office/officeart/2008/layout/LinedList"/>
    <dgm:cxn modelId="{58425553-B9AB-4424-87D0-4198CC320E92}" type="presParOf" srcId="{E7C61465-7D09-4FAC-8F74-D4E058E2CC2B}" destId="{12DF86A3-83C9-41F4-A985-EB736F939854}" srcOrd="1" destOrd="0" presId="urn:microsoft.com/office/officeart/2008/layout/LinedList"/>
    <dgm:cxn modelId="{011C2826-1DCD-4E32-82AE-B7967B1FB365}" type="presParOf" srcId="{F19389A8-C958-4F47-9976-92C46B17E3F7}" destId="{7A010505-B4F7-4468-8320-52574EE76671}" srcOrd="2" destOrd="0" presId="urn:microsoft.com/office/officeart/2008/layout/LinedList"/>
    <dgm:cxn modelId="{0B6CCA5D-E9BA-4100-87A1-7E1302E79054}" type="presParOf" srcId="{F19389A8-C958-4F47-9976-92C46B17E3F7}" destId="{36E762A0-7790-4EA3-8204-389390BD3281}" srcOrd="3" destOrd="0" presId="urn:microsoft.com/office/officeart/2008/layout/LinedList"/>
    <dgm:cxn modelId="{1EE196F5-1584-45AF-9F80-5CE92736A984}" type="presParOf" srcId="{36E762A0-7790-4EA3-8204-389390BD3281}" destId="{A49E1E9F-E8D6-4984-845D-49B2EEA24DA4}" srcOrd="0" destOrd="0" presId="urn:microsoft.com/office/officeart/2008/layout/LinedList"/>
    <dgm:cxn modelId="{84691424-C8F5-44EC-8EA3-16C764DF0E45}" type="presParOf" srcId="{36E762A0-7790-4EA3-8204-389390BD3281}" destId="{CB024F7F-90C0-407E-B559-A50630667AC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0DA8DFA-43FE-4343-BBEF-714263C99A3B}"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9EE67178-B1AD-4BEA-9842-4C4F2DA808E0}">
      <dgm:prSet/>
      <dgm:spPr/>
      <dgm:t>
        <a:bodyPr/>
        <a:lstStyle/>
        <a:p>
          <a:pPr>
            <a:defRPr cap="all"/>
          </a:pPr>
          <a:r>
            <a:rPr lang="en-US"/>
            <a:t>Development team $5,000-$15,000</a:t>
          </a:r>
        </a:p>
      </dgm:t>
    </dgm:pt>
    <dgm:pt modelId="{1A9BE6DE-BB59-44A0-841F-F46A74F52DEA}" type="parTrans" cxnId="{802A4F7A-FE9D-4FC5-AACD-6C262CF3AFF1}">
      <dgm:prSet/>
      <dgm:spPr/>
      <dgm:t>
        <a:bodyPr/>
        <a:lstStyle/>
        <a:p>
          <a:endParaRPr lang="en-US"/>
        </a:p>
      </dgm:t>
    </dgm:pt>
    <dgm:pt modelId="{0F24023A-CF43-4B6C-A1A3-2CB13598E35F}" type="sibTrans" cxnId="{802A4F7A-FE9D-4FC5-AACD-6C262CF3AFF1}">
      <dgm:prSet/>
      <dgm:spPr/>
      <dgm:t>
        <a:bodyPr/>
        <a:lstStyle/>
        <a:p>
          <a:endParaRPr lang="en-US"/>
        </a:p>
      </dgm:t>
    </dgm:pt>
    <dgm:pt modelId="{153B9B60-62C4-4B70-B0F3-2A179AC98E4B}">
      <dgm:prSet/>
      <dgm:spPr/>
      <dgm:t>
        <a:bodyPr/>
        <a:lstStyle/>
        <a:p>
          <a:pPr>
            <a:defRPr cap="all"/>
          </a:pPr>
          <a:r>
            <a:rPr lang="en-US"/>
            <a:t>Price of download: Free (demo version)</a:t>
          </a:r>
        </a:p>
      </dgm:t>
    </dgm:pt>
    <dgm:pt modelId="{CF46185C-6CDD-408F-8867-A09A72AF6D2D}" type="parTrans" cxnId="{82D4E865-77EC-4DAC-95BF-803201C30D16}">
      <dgm:prSet/>
      <dgm:spPr/>
      <dgm:t>
        <a:bodyPr/>
        <a:lstStyle/>
        <a:p>
          <a:endParaRPr lang="en-US"/>
        </a:p>
      </dgm:t>
    </dgm:pt>
    <dgm:pt modelId="{F0BF35B2-A3D6-44A3-A88D-F785FA547C24}" type="sibTrans" cxnId="{82D4E865-77EC-4DAC-95BF-803201C30D16}">
      <dgm:prSet/>
      <dgm:spPr/>
      <dgm:t>
        <a:bodyPr/>
        <a:lstStyle/>
        <a:p>
          <a:endParaRPr lang="en-US"/>
        </a:p>
      </dgm:t>
    </dgm:pt>
    <dgm:pt modelId="{0EFC3AE7-58EA-4C03-B518-CBB3393AA41B}">
      <dgm:prSet/>
      <dgm:spPr/>
      <dgm:t>
        <a:bodyPr/>
        <a:lstStyle/>
        <a:p>
          <a:pPr>
            <a:defRPr cap="all"/>
          </a:pPr>
          <a:r>
            <a:rPr lang="en-US" dirty="0"/>
            <a:t>Subscription: $12/Month (Full version) </a:t>
          </a:r>
        </a:p>
      </dgm:t>
    </dgm:pt>
    <dgm:pt modelId="{01F1DAA6-C6A2-44D4-AF48-BD98E9258D8D}" type="parTrans" cxnId="{AEB1D753-F63B-43B4-A06E-6491AF15AAC3}">
      <dgm:prSet/>
      <dgm:spPr/>
      <dgm:t>
        <a:bodyPr/>
        <a:lstStyle/>
        <a:p>
          <a:endParaRPr lang="en-US"/>
        </a:p>
      </dgm:t>
    </dgm:pt>
    <dgm:pt modelId="{D6375ED2-2C68-4CD4-9937-E43A7FA01D99}" type="sibTrans" cxnId="{AEB1D753-F63B-43B4-A06E-6491AF15AAC3}">
      <dgm:prSet/>
      <dgm:spPr/>
      <dgm:t>
        <a:bodyPr/>
        <a:lstStyle/>
        <a:p>
          <a:endParaRPr lang="en-US"/>
        </a:p>
      </dgm:t>
    </dgm:pt>
    <dgm:pt modelId="{58C50C05-4EC5-4D05-B0D5-EA07955C383F}" type="pres">
      <dgm:prSet presAssocID="{20DA8DFA-43FE-4343-BBEF-714263C99A3B}" presName="root" presStyleCnt="0">
        <dgm:presLayoutVars>
          <dgm:dir/>
          <dgm:resizeHandles val="exact"/>
        </dgm:presLayoutVars>
      </dgm:prSet>
      <dgm:spPr/>
    </dgm:pt>
    <dgm:pt modelId="{59CE1729-8769-460A-AAC0-CCFED2D3B098}" type="pres">
      <dgm:prSet presAssocID="{9EE67178-B1AD-4BEA-9842-4C4F2DA808E0}" presName="compNode" presStyleCnt="0"/>
      <dgm:spPr/>
    </dgm:pt>
    <dgm:pt modelId="{E67554A9-2181-47A0-9781-13B67937AE1F}" type="pres">
      <dgm:prSet presAssocID="{9EE67178-B1AD-4BEA-9842-4C4F2DA808E0}" presName="iconBgRect" presStyleLbl="bgShp" presStyleIdx="0" presStyleCnt="3"/>
      <dgm:spPr/>
    </dgm:pt>
    <dgm:pt modelId="{2A916C11-161D-4493-A3EE-97904BC3CDEC}" type="pres">
      <dgm:prSet presAssocID="{9EE67178-B1AD-4BEA-9842-4C4F2DA808E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s"/>
        </a:ext>
      </dgm:extLst>
    </dgm:pt>
    <dgm:pt modelId="{99CA5561-2D19-4697-9E81-BF2CB57E7B8D}" type="pres">
      <dgm:prSet presAssocID="{9EE67178-B1AD-4BEA-9842-4C4F2DA808E0}" presName="spaceRect" presStyleCnt="0"/>
      <dgm:spPr/>
    </dgm:pt>
    <dgm:pt modelId="{084AA11D-5A07-4A0B-91FA-A12CB748FD3C}" type="pres">
      <dgm:prSet presAssocID="{9EE67178-B1AD-4BEA-9842-4C4F2DA808E0}" presName="textRect" presStyleLbl="revTx" presStyleIdx="0" presStyleCnt="3">
        <dgm:presLayoutVars>
          <dgm:chMax val="1"/>
          <dgm:chPref val="1"/>
        </dgm:presLayoutVars>
      </dgm:prSet>
      <dgm:spPr/>
    </dgm:pt>
    <dgm:pt modelId="{C1BC7BF8-9730-47B6-A28C-201F4785B988}" type="pres">
      <dgm:prSet presAssocID="{0F24023A-CF43-4B6C-A1A3-2CB13598E35F}" presName="sibTrans" presStyleCnt="0"/>
      <dgm:spPr/>
    </dgm:pt>
    <dgm:pt modelId="{6BAB0369-BF8D-4131-B1C9-C3C5FF9E8A82}" type="pres">
      <dgm:prSet presAssocID="{153B9B60-62C4-4B70-B0F3-2A179AC98E4B}" presName="compNode" presStyleCnt="0"/>
      <dgm:spPr/>
    </dgm:pt>
    <dgm:pt modelId="{B7C18E9B-7207-4C5A-842B-037DAD8CC73B}" type="pres">
      <dgm:prSet presAssocID="{153B9B60-62C4-4B70-B0F3-2A179AC98E4B}" presName="iconBgRect" presStyleLbl="bgShp" presStyleIdx="1" presStyleCnt="3"/>
      <dgm:spPr/>
    </dgm:pt>
    <dgm:pt modelId="{496567B2-B9FA-4710-B382-F5AF7AA0218C}" type="pres">
      <dgm:prSet presAssocID="{153B9B60-62C4-4B70-B0F3-2A179AC98E4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wnload"/>
        </a:ext>
      </dgm:extLst>
    </dgm:pt>
    <dgm:pt modelId="{D822B3FB-8406-46A3-81CE-E28217F4E8C7}" type="pres">
      <dgm:prSet presAssocID="{153B9B60-62C4-4B70-B0F3-2A179AC98E4B}" presName="spaceRect" presStyleCnt="0"/>
      <dgm:spPr/>
    </dgm:pt>
    <dgm:pt modelId="{7C4D4F40-4398-4A5E-B522-4A72EE509C34}" type="pres">
      <dgm:prSet presAssocID="{153B9B60-62C4-4B70-B0F3-2A179AC98E4B}" presName="textRect" presStyleLbl="revTx" presStyleIdx="1" presStyleCnt="3">
        <dgm:presLayoutVars>
          <dgm:chMax val="1"/>
          <dgm:chPref val="1"/>
        </dgm:presLayoutVars>
      </dgm:prSet>
      <dgm:spPr/>
    </dgm:pt>
    <dgm:pt modelId="{9DBA1E30-4338-4063-87D6-38D964B72228}" type="pres">
      <dgm:prSet presAssocID="{F0BF35B2-A3D6-44A3-A88D-F785FA547C24}" presName="sibTrans" presStyleCnt="0"/>
      <dgm:spPr/>
    </dgm:pt>
    <dgm:pt modelId="{F5316E01-4573-43E0-813E-9255C170FF0B}" type="pres">
      <dgm:prSet presAssocID="{0EFC3AE7-58EA-4C03-B518-CBB3393AA41B}" presName="compNode" presStyleCnt="0"/>
      <dgm:spPr/>
    </dgm:pt>
    <dgm:pt modelId="{018651D5-0817-442F-B7F7-B2398C20EBB8}" type="pres">
      <dgm:prSet presAssocID="{0EFC3AE7-58EA-4C03-B518-CBB3393AA41B}" presName="iconBgRect" presStyleLbl="bgShp" presStyleIdx="2" presStyleCnt="3"/>
      <dgm:spPr/>
    </dgm:pt>
    <dgm:pt modelId="{2F4D146E-5032-4666-AA5C-E74146ABEAA5}" type="pres">
      <dgm:prSet presAssocID="{0EFC3AE7-58EA-4C03-B518-CBB3393AA41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dd"/>
        </a:ext>
      </dgm:extLst>
    </dgm:pt>
    <dgm:pt modelId="{830396F7-D5BB-4E81-A559-BD8FC08E9CE9}" type="pres">
      <dgm:prSet presAssocID="{0EFC3AE7-58EA-4C03-B518-CBB3393AA41B}" presName="spaceRect" presStyleCnt="0"/>
      <dgm:spPr/>
    </dgm:pt>
    <dgm:pt modelId="{3D9B643C-298E-4A6D-BD6F-A6E70403D91B}" type="pres">
      <dgm:prSet presAssocID="{0EFC3AE7-58EA-4C03-B518-CBB3393AA41B}" presName="textRect" presStyleLbl="revTx" presStyleIdx="2" presStyleCnt="3">
        <dgm:presLayoutVars>
          <dgm:chMax val="1"/>
          <dgm:chPref val="1"/>
        </dgm:presLayoutVars>
      </dgm:prSet>
      <dgm:spPr/>
    </dgm:pt>
  </dgm:ptLst>
  <dgm:cxnLst>
    <dgm:cxn modelId="{82D4E865-77EC-4DAC-95BF-803201C30D16}" srcId="{20DA8DFA-43FE-4343-BBEF-714263C99A3B}" destId="{153B9B60-62C4-4B70-B0F3-2A179AC98E4B}" srcOrd="1" destOrd="0" parTransId="{CF46185C-6CDD-408F-8867-A09A72AF6D2D}" sibTransId="{F0BF35B2-A3D6-44A3-A88D-F785FA547C24}"/>
    <dgm:cxn modelId="{6A2F814D-33F3-496C-A5BF-3BFDA75E2971}" type="presOf" srcId="{9EE67178-B1AD-4BEA-9842-4C4F2DA808E0}" destId="{084AA11D-5A07-4A0B-91FA-A12CB748FD3C}" srcOrd="0" destOrd="0" presId="urn:microsoft.com/office/officeart/2018/5/layout/IconCircleLabelList"/>
    <dgm:cxn modelId="{AEB1D753-F63B-43B4-A06E-6491AF15AAC3}" srcId="{20DA8DFA-43FE-4343-BBEF-714263C99A3B}" destId="{0EFC3AE7-58EA-4C03-B518-CBB3393AA41B}" srcOrd="2" destOrd="0" parTransId="{01F1DAA6-C6A2-44D4-AF48-BD98E9258D8D}" sibTransId="{D6375ED2-2C68-4CD4-9937-E43A7FA01D99}"/>
    <dgm:cxn modelId="{8A87FE57-73A5-405E-86B8-2281E5ADD1E7}" type="presOf" srcId="{153B9B60-62C4-4B70-B0F3-2A179AC98E4B}" destId="{7C4D4F40-4398-4A5E-B522-4A72EE509C34}" srcOrd="0" destOrd="0" presId="urn:microsoft.com/office/officeart/2018/5/layout/IconCircleLabelList"/>
    <dgm:cxn modelId="{802A4F7A-FE9D-4FC5-AACD-6C262CF3AFF1}" srcId="{20DA8DFA-43FE-4343-BBEF-714263C99A3B}" destId="{9EE67178-B1AD-4BEA-9842-4C4F2DA808E0}" srcOrd="0" destOrd="0" parTransId="{1A9BE6DE-BB59-44A0-841F-F46A74F52DEA}" sibTransId="{0F24023A-CF43-4B6C-A1A3-2CB13598E35F}"/>
    <dgm:cxn modelId="{CA8633CC-01B3-4AF9-8DA0-2DF1511806A4}" type="presOf" srcId="{0EFC3AE7-58EA-4C03-B518-CBB3393AA41B}" destId="{3D9B643C-298E-4A6D-BD6F-A6E70403D91B}" srcOrd="0" destOrd="0" presId="urn:microsoft.com/office/officeart/2018/5/layout/IconCircleLabelList"/>
    <dgm:cxn modelId="{C69041DC-6C39-4AD2-99CF-096991D85379}" type="presOf" srcId="{20DA8DFA-43FE-4343-BBEF-714263C99A3B}" destId="{58C50C05-4EC5-4D05-B0D5-EA07955C383F}" srcOrd="0" destOrd="0" presId="urn:microsoft.com/office/officeart/2018/5/layout/IconCircleLabelList"/>
    <dgm:cxn modelId="{EEBDCCA0-CC37-41EF-9357-DFAD0BE204DE}" type="presParOf" srcId="{58C50C05-4EC5-4D05-B0D5-EA07955C383F}" destId="{59CE1729-8769-460A-AAC0-CCFED2D3B098}" srcOrd="0" destOrd="0" presId="urn:microsoft.com/office/officeart/2018/5/layout/IconCircleLabelList"/>
    <dgm:cxn modelId="{DE6CCCA5-FC66-4A60-9C9B-38FD4A94D728}" type="presParOf" srcId="{59CE1729-8769-460A-AAC0-CCFED2D3B098}" destId="{E67554A9-2181-47A0-9781-13B67937AE1F}" srcOrd="0" destOrd="0" presId="urn:microsoft.com/office/officeart/2018/5/layout/IconCircleLabelList"/>
    <dgm:cxn modelId="{B1622821-DBC3-45C1-82E2-BD5E121031B1}" type="presParOf" srcId="{59CE1729-8769-460A-AAC0-CCFED2D3B098}" destId="{2A916C11-161D-4493-A3EE-97904BC3CDEC}" srcOrd="1" destOrd="0" presId="urn:microsoft.com/office/officeart/2018/5/layout/IconCircleLabelList"/>
    <dgm:cxn modelId="{CB744666-BFF3-4638-9D00-69DF95DE488C}" type="presParOf" srcId="{59CE1729-8769-460A-AAC0-CCFED2D3B098}" destId="{99CA5561-2D19-4697-9E81-BF2CB57E7B8D}" srcOrd="2" destOrd="0" presId="urn:microsoft.com/office/officeart/2018/5/layout/IconCircleLabelList"/>
    <dgm:cxn modelId="{8DB6090D-269F-4784-8D31-0E11A9C2F39A}" type="presParOf" srcId="{59CE1729-8769-460A-AAC0-CCFED2D3B098}" destId="{084AA11D-5A07-4A0B-91FA-A12CB748FD3C}" srcOrd="3" destOrd="0" presId="urn:microsoft.com/office/officeart/2018/5/layout/IconCircleLabelList"/>
    <dgm:cxn modelId="{A13E4022-B724-453A-9C1D-8601227628E9}" type="presParOf" srcId="{58C50C05-4EC5-4D05-B0D5-EA07955C383F}" destId="{C1BC7BF8-9730-47B6-A28C-201F4785B988}" srcOrd="1" destOrd="0" presId="urn:microsoft.com/office/officeart/2018/5/layout/IconCircleLabelList"/>
    <dgm:cxn modelId="{88558FFD-965D-4C47-8282-2751E796850A}" type="presParOf" srcId="{58C50C05-4EC5-4D05-B0D5-EA07955C383F}" destId="{6BAB0369-BF8D-4131-B1C9-C3C5FF9E8A82}" srcOrd="2" destOrd="0" presId="urn:microsoft.com/office/officeart/2018/5/layout/IconCircleLabelList"/>
    <dgm:cxn modelId="{F8CB8FAC-3EDE-4D62-9CCC-C714082A4AD1}" type="presParOf" srcId="{6BAB0369-BF8D-4131-B1C9-C3C5FF9E8A82}" destId="{B7C18E9B-7207-4C5A-842B-037DAD8CC73B}" srcOrd="0" destOrd="0" presId="urn:microsoft.com/office/officeart/2018/5/layout/IconCircleLabelList"/>
    <dgm:cxn modelId="{9DF9D022-9393-4C8E-BA78-38EBFCB69029}" type="presParOf" srcId="{6BAB0369-BF8D-4131-B1C9-C3C5FF9E8A82}" destId="{496567B2-B9FA-4710-B382-F5AF7AA0218C}" srcOrd="1" destOrd="0" presId="urn:microsoft.com/office/officeart/2018/5/layout/IconCircleLabelList"/>
    <dgm:cxn modelId="{DEEAE8FB-E94E-4E11-AED6-0EF388381FE8}" type="presParOf" srcId="{6BAB0369-BF8D-4131-B1C9-C3C5FF9E8A82}" destId="{D822B3FB-8406-46A3-81CE-E28217F4E8C7}" srcOrd="2" destOrd="0" presId="urn:microsoft.com/office/officeart/2018/5/layout/IconCircleLabelList"/>
    <dgm:cxn modelId="{7CF45A8C-2647-4C67-8252-D8B6727FC1A8}" type="presParOf" srcId="{6BAB0369-BF8D-4131-B1C9-C3C5FF9E8A82}" destId="{7C4D4F40-4398-4A5E-B522-4A72EE509C34}" srcOrd="3" destOrd="0" presId="urn:microsoft.com/office/officeart/2018/5/layout/IconCircleLabelList"/>
    <dgm:cxn modelId="{17E78CE5-FC75-41A8-B832-34C21AB2A2DA}" type="presParOf" srcId="{58C50C05-4EC5-4D05-B0D5-EA07955C383F}" destId="{9DBA1E30-4338-4063-87D6-38D964B72228}" srcOrd="3" destOrd="0" presId="urn:microsoft.com/office/officeart/2018/5/layout/IconCircleLabelList"/>
    <dgm:cxn modelId="{7253B1C5-DC48-4BFA-B492-0112A4216349}" type="presParOf" srcId="{58C50C05-4EC5-4D05-B0D5-EA07955C383F}" destId="{F5316E01-4573-43E0-813E-9255C170FF0B}" srcOrd="4" destOrd="0" presId="urn:microsoft.com/office/officeart/2018/5/layout/IconCircleLabelList"/>
    <dgm:cxn modelId="{F14538A1-CCC2-42AA-A24E-38ADEF3CAC6D}" type="presParOf" srcId="{F5316E01-4573-43E0-813E-9255C170FF0B}" destId="{018651D5-0817-442F-B7F7-B2398C20EBB8}" srcOrd="0" destOrd="0" presId="urn:microsoft.com/office/officeart/2018/5/layout/IconCircleLabelList"/>
    <dgm:cxn modelId="{AF71B4B7-1F89-4316-9C08-B380FBCF23CC}" type="presParOf" srcId="{F5316E01-4573-43E0-813E-9255C170FF0B}" destId="{2F4D146E-5032-4666-AA5C-E74146ABEAA5}" srcOrd="1" destOrd="0" presId="urn:microsoft.com/office/officeart/2018/5/layout/IconCircleLabelList"/>
    <dgm:cxn modelId="{330F83C2-490E-47FC-B387-9F6D2E58A555}" type="presParOf" srcId="{F5316E01-4573-43E0-813E-9255C170FF0B}" destId="{830396F7-D5BB-4E81-A559-BD8FC08E9CE9}" srcOrd="2" destOrd="0" presId="urn:microsoft.com/office/officeart/2018/5/layout/IconCircleLabelList"/>
    <dgm:cxn modelId="{5E6EA0BC-9857-46E3-8B4C-BE38C750A0EE}" type="presParOf" srcId="{F5316E01-4573-43E0-813E-9255C170FF0B}" destId="{3D9B643C-298E-4A6D-BD6F-A6E70403D91B}" srcOrd="3" destOrd="0" presId="urn:microsoft.com/office/officeart/2018/5/layout/IconCircle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F9129-B5D4-4848-98F3-42EAF1D7A475}">
      <dsp:nvSpPr>
        <dsp:cNvPr id="0" name=""/>
        <dsp:cNvSpPr/>
      </dsp:nvSpPr>
      <dsp:spPr>
        <a:xfrm>
          <a:off x="0" y="529"/>
          <a:ext cx="10156531" cy="123789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7F02FF-1CF7-405B-9DA1-A6D414C2BB1D}">
      <dsp:nvSpPr>
        <dsp:cNvPr id="0" name=""/>
        <dsp:cNvSpPr/>
      </dsp:nvSpPr>
      <dsp:spPr>
        <a:xfrm>
          <a:off x="374462" y="279054"/>
          <a:ext cx="680840" cy="68084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76F1A2-45D7-40CF-B016-FF555AD478D2}">
      <dsp:nvSpPr>
        <dsp:cNvPr id="0" name=""/>
        <dsp:cNvSpPr/>
      </dsp:nvSpPr>
      <dsp:spPr>
        <a:xfrm>
          <a:off x="1429764" y="529"/>
          <a:ext cx="8726766" cy="12378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10" tIns="131010" rIns="131010" bIns="131010" numCol="1" spcCol="1270" anchor="ctr" anchorCtr="0">
          <a:noAutofit/>
        </a:bodyPr>
        <a:lstStyle/>
        <a:p>
          <a:pPr marL="0" lvl="0" indent="0" algn="l" defTabSz="1111250">
            <a:lnSpc>
              <a:spcPct val="90000"/>
            </a:lnSpc>
            <a:spcBef>
              <a:spcPct val="0"/>
            </a:spcBef>
            <a:spcAft>
              <a:spcPct val="35000"/>
            </a:spcAft>
            <a:buNone/>
          </a:pPr>
          <a:r>
            <a:rPr lang="en-US" sz="2500" kern="1200"/>
            <a:t>At Secureclick we ensure the promotion of computer safety!</a:t>
          </a:r>
        </a:p>
      </dsp:txBody>
      <dsp:txXfrm>
        <a:off x="1429764" y="529"/>
        <a:ext cx="8726766" cy="1237891"/>
      </dsp:txXfrm>
    </dsp:sp>
    <dsp:sp modelId="{DDD709D6-FBC0-4C0E-8528-51E8BB65ADEF}">
      <dsp:nvSpPr>
        <dsp:cNvPr id="0" name=""/>
        <dsp:cNvSpPr/>
      </dsp:nvSpPr>
      <dsp:spPr>
        <a:xfrm>
          <a:off x="0" y="1547893"/>
          <a:ext cx="10156531" cy="123789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893B90-A1AD-4DE6-A8AA-7B01A0C46635}">
      <dsp:nvSpPr>
        <dsp:cNvPr id="0" name=""/>
        <dsp:cNvSpPr/>
      </dsp:nvSpPr>
      <dsp:spPr>
        <a:xfrm>
          <a:off x="374462" y="1826419"/>
          <a:ext cx="680840" cy="68084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C59BE2D-2F21-438D-AB82-F2811DCE62A3}">
      <dsp:nvSpPr>
        <dsp:cNvPr id="0" name=""/>
        <dsp:cNvSpPr/>
      </dsp:nvSpPr>
      <dsp:spPr>
        <a:xfrm>
          <a:off x="1429764" y="1547893"/>
          <a:ext cx="8726766" cy="12378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10" tIns="131010" rIns="131010" bIns="131010" numCol="1" spcCol="1270" anchor="ctr" anchorCtr="0">
          <a:noAutofit/>
        </a:bodyPr>
        <a:lstStyle/>
        <a:p>
          <a:pPr marL="0" lvl="0" indent="0" algn="l" defTabSz="1111250">
            <a:lnSpc>
              <a:spcPct val="90000"/>
            </a:lnSpc>
            <a:spcBef>
              <a:spcPct val="0"/>
            </a:spcBef>
            <a:spcAft>
              <a:spcPct val="35000"/>
            </a:spcAft>
            <a:buNone/>
          </a:pPr>
          <a:r>
            <a:rPr lang="en-US" sz="2500" kern="1200"/>
            <a:t>To provide education to those who are unaware of what may be on a computer!</a:t>
          </a:r>
        </a:p>
      </dsp:txBody>
      <dsp:txXfrm>
        <a:off x="1429764" y="1547893"/>
        <a:ext cx="8726766" cy="1237891"/>
      </dsp:txXfrm>
    </dsp:sp>
    <dsp:sp modelId="{35C6F75B-4589-4708-809B-9AB9EA4B0C86}">
      <dsp:nvSpPr>
        <dsp:cNvPr id="0" name=""/>
        <dsp:cNvSpPr/>
      </dsp:nvSpPr>
      <dsp:spPr>
        <a:xfrm>
          <a:off x="0" y="3095258"/>
          <a:ext cx="10156531" cy="123789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F09FDE-CE2A-4FA6-9E42-A259A847DABD}">
      <dsp:nvSpPr>
        <dsp:cNvPr id="0" name=""/>
        <dsp:cNvSpPr/>
      </dsp:nvSpPr>
      <dsp:spPr>
        <a:xfrm>
          <a:off x="374462" y="3373783"/>
          <a:ext cx="680840" cy="68084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266E627-E1D3-43B9-A8B0-B26EBF9382A8}">
      <dsp:nvSpPr>
        <dsp:cNvPr id="0" name=""/>
        <dsp:cNvSpPr/>
      </dsp:nvSpPr>
      <dsp:spPr>
        <a:xfrm>
          <a:off x="1429764" y="3095258"/>
          <a:ext cx="8726766" cy="12378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10" tIns="131010" rIns="131010" bIns="131010" numCol="1" spcCol="1270" anchor="ctr" anchorCtr="0">
          <a:noAutofit/>
        </a:bodyPr>
        <a:lstStyle/>
        <a:p>
          <a:pPr marL="0" lvl="0" indent="0" algn="l" defTabSz="1111250">
            <a:lnSpc>
              <a:spcPct val="90000"/>
            </a:lnSpc>
            <a:spcBef>
              <a:spcPct val="0"/>
            </a:spcBef>
            <a:spcAft>
              <a:spcPct val="35000"/>
            </a:spcAft>
            <a:buNone/>
          </a:pPr>
          <a:r>
            <a:rPr lang="en-US" sz="2500" kern="1200"/>
            <a:t>To give anybody a chance at computer literacy!</a:t>
          </a:r>
        </a:p>
      </dsp:txBody>
      <dsp:txXfrm>
        <a:off x="1429764" y="3095258"/>
        <a:ext cx="8726766" cy="12378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C7B6B9-EEFB-4D05-AD3B-B33893989D6A}">
      <dsp:nvSpPr>
        <dsp:cNvPr id="0" name=""/>
        <dsp:cNvSpPr/>
      </dsp:nvSpPr>
      <dsp:spPr>
        <a:xfrm>
          <a:off x="0" y="0"/>
          <a:ext cx="8633051" cy="195015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With the advancement of technology, children having much more access to devices and the internet. With this extended access, there are so many things that they are not aware of and there is a responsibility to educate them.</a:t>
          </a:r>
        </a:p>
      </dsp:txBody>
      <dsp:txXfrm>
        <a:off x="57118" y="57118"/>
        <a:ext cx="6617413" cy="1835919"/>
      </dsp:txXfrm>
    </dsp:sp>
    <dsp:sp modelId="{59D030E1-1AB8-4249-BDE9-2EE1A3EBF767}">
      <dsp:nvSpPr>
        <dsp:cNvPr id="0" name=""/>
        <dsp:cNvSpPr/>
      </dsp:nvSpPr>
      <dsp:spPr>
        <a:xfrm>
          <a:off x="1523479" y="2383523"/>
          <a:ext cx="8633051" cy="1950155"/>
        </a:xfrm>
        <a:prstGeom prst="roundRect">
          <a:avLst>
            <a:gd name="adj" fmla="val 10000"/>
          </a:avLst>
        </a:prstGeom>
        <a:solidFill>
          <a:schemeClr val="accent2">
            <a:hueOff val="-1512095"/>
            <a:satOff val="-3839"/>
            <a:lumOff val="-52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We have created a game that not only entertains, but educates these kids so they can get familiar with what potential dangers there are in the cyber world.</a:t>
          </a:r>
        </a:p>
      </dsp:txBody>
      <dsp:txXfrm>
        <a:off x="1580597" y="2440641"/>
        <a:ext cx="5727734" cy="1835919"/>
      </dsp:txXfrm>
    </dsp:sp>
    <dsp:sp modelId="{B77FB86D-5175-4444-A1FF-5809B922CE3F}">
      <dsp:nvSpPr>
        <dsp:cNvPr id="0" name=""/>
        <dsp:cNvSpPr/>
      </dsp:nvSpPr>
      <dsp:spPr>
        <a:xfrm>
          <a:off x="7365450" y="1533038"/>
          <a:ext cx="1267601" cy="1267601"/>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650660" y="1533038"/>
        <a:ext cx="697181" cy="9538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61EAE0-B62F-4946-8999-3A04CBE7C1E1}">
      <dsp:nvSpPr>
        <dsp:cNvPr id="0" name=""/>
        <dsp:cNvSpPr/>
      </dsp:nvSpPr>
      <dsp:spPr>
        <a:xfrm>
          <a:off x="0" y="512"/>
          <a:ext cx="10515600" cy="119849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ED1A55-A739-44B8-BEDB-F1DA87BA1AEB}">
      <dsp:nvSpPr>
        <dsp:cNvPr id="0" name=""/>
        <dsp:cNvSpPr/>
      </dsp:nvSpPr>
      <dsp:spPr>
        <a:xfrm>
          <a:off x="362545" y="270173"/>
          <a:ext cx="659173" cy="65917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140588-7A1F-4391-8DE6-EF8AA1378A8E}">
      <dsp:nvSpPr>
        <dsp:cNvPr id="0" name=""/>
        <dsp:cNvSpPr/>
      </dsp:nvSpPr>
      <dsp:spPr>
        <a:xfrm>
          <a:off x="1384263" y="512"/>
          <a:ext cx="9131336" cy="119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41" tIns="126841" rIns="126841" bIns="126841" numCol="1" spcCol="1270" anchor="ctr" anchorCtr="0">
          <a:noAutofit/>
        </a:bodyPr>
        <a:lstStyle/>
        <a:p>
          <a:pPr marL="0" lvl="0" indent="0" algn="l" defTabSz="889000">
            <a:lnSpc>
              <a:spcPct val="100000"/>
            </a:lnSpc>
            <a:spcBef>
              <a:spcPct val="0"/>
            </a:spcBef>
            <a:spcAft>
              <a:spcPct val="35000"/>
            </a:spcAft>
            <a:buNone/>
          </a:pPr>
          <a:r>
            <a:rPr lang="en-US" sz="2000" kern="1200"/>
            <a:t>What we want is for our game to be played by younger groups of individuals around the age range of 5-12.</a:t>
          </a:r>
        </a:p>
      </dsp:txBody>
      <dsp:txXfrm>
        <a:off x="1384263" y="512"/>
        <a:ext cx="9131336" cy="1198496"/>
      </dsp:txXfrm>
    </dsp:sp>
    <dsp:sp modelId="{9634A77D-15BA-4C74-B57C-639139BE6081}">
      <dsp:nvSpPr>
        <dsp:cNvPr id="0" name=""/>
        <dsp:cNvSpPr/>
      </dsp:nvSpPr>
      <dsp:spPr>
        <a:xfrm>
          <a:off x="0" y="1498633"/>
          <a:ext cx="10515600" cy="119849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DA97D8-1B36-4D65-ABC7-5755F85C0D07}">
      <dsp:nvSpPr>
        <dsp:cNvPr id="0" name=""/>
        <dsp:cNvSpPr/>
      </dsp:nvSpPr>
      <dsp:spPr>
        <a:xfrm>
          <a:off x="362545" y="1768294"/>
          <a:ext cx="659173" cy="6591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8757E5-0940-49A5-8228-ECA32A4A46B4}">
      <dsp:nvSpPr>
        <dsp:cNvPr id="0" name=""/>
        <dsp:cNvSpPr/>
      </dsp:nvSpPr>
      <dsp:spPr>
        <a:xfrm>
          <a:off x="1384263" y="1498633"/>
          <a:ext cx="9131336" cy="119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41" tIns="126841" rIns="126841" bIns="126841" numCol="1" spcCol="1270" anchor="ctr" anchorCtr="0">
          <a:noAutofit/>
        </a:bodyPr>
        <a:lstStyle/>
        <a:p>
          <a:pPr marL="0" lvl="0" indent="0" algn="l" defTabSz="889000">
            <a:lnSpc>
              <a:spcPct val="100000"/>
            </a:lnSpc>
            <a:spcBef>
              <a:spcPct val="0"/>
            </a:spcBef>
            <a:spcAft>
              <a:spcPct val="35000"/>
            </a:spcAft>
            <a:buNone/>
          </a:pPr>
          <a:r>
            <a:rPr lang="en-US" sz="2000" kern="1200"/>
            <a:t>However, this game is an educational game so we want to sway parents, and schools to inquire and make purchases.</a:t>
          </a:r>
        </a:p>
      </dsp:txBody>
      <dsp:txXfrm>
        <a:off x="1384263" y="1498633"/>
        <a:ext cx="9131336" cy="1198496"/>
      </dsp:txXfrm>
    </dsp:sp>
    <dsp:sp modelId="{27B81B90-1F3D-4723-919B-8A4BDB01CDA3}">
      <dsp:nvSpPr>
        <dsp:cNvPr id="0" name=""/>
        <dsp:cNvSpPr/>
      </dsp:nvSpPr>
      <dsp:spPr>
        <a:xfrm>
          <a:off x="0" y="2996754"/>
          <a:ext cx="10515600" cy="119849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150034-7CE1-46BA-B48F-6FEDD6C99F67}">
      <dsp:nvSpPr>
        <dsp:cNvPr id="0" name=""/>
        <dsp:cNvSpPr/>
      </dsp:nvSpPr>
      <dsp:spPr>
        <a:xfrm>
          <a:off x="362545" y="3266415"/>
          <a:ext cx="659173" cy="65917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49A541-300D-4173-BC30-60BA4C7F580A}">
      <dsp:nvSpPr>
        <dsp:cNvPr id="0" name=""/>
        <dsp:cNvSpPr/>
      </dsp:nvSpPr>
      <dsp:spPr>
        <a:xfrm>
          <a:off x="1384263" y="2996754"/>
          <a:ext cx="9131336" cy="119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41" tIns="126841" rIns="126841" bIns="126841" numCol="1" spcCol="1270" anchor="ctr" anchorCtr="0">
          <a:noAutofit/>
        </a:bodyPr>
        <a:lstStyle/>
        <a:p>
          <a:pPr marL="0" lvl="0" indent="0" algn="l" defTabSz="889000">
            <a:lnSpc>
              <a:spcPct val="100000"/>
            </a:lnSpc>
            <a:spcBef>
              <a:spcPct val="0"/>
            </a:spcBef>
            <a:spcAft>
              <a:spcPct val="35000"/>
            </a:spcAft>
            <a:buNone/>
          </a:pPr>
          <a:r>
            <a:rPr lang="en-US" sz="2000" kern="1200"/>
            <a:t>With Marketing we hope to advertise through social media especially since there is more attention in that area. We plan to advertise through apps such as Tiktok, Instagram, Twitter, etc.</a:t>
          </a:r>
        </a:p>
      </dsp:txBody>
      <dsp:txXfrm>
        <a:off x="1384263" y="2996754"/>
        <a:ext cx="9131336" cy="11984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FE322F-71BC-4760-9825-E6793A0093B5}">
      <dsp:nvSpPr>
        <dsp:cNvPr id="0" name=""/>
        <dsp:cNvSpPr/>
      </dsp:nvSpPr>
      <dsp:spPr>
        <a:xfrm>
          <a:off x="0" y="0"/>
          <a:ext cx="7003777"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33EA46-0B67-44BF-A182-4054D1C49B6B}">
      <dsp:nvSpPr>
        <dsp:cNvPr id="0" name=""/>
        <dsp:cNvSpPr/>
      </dsp:nvSpPr>
      <dsp:spPr>
        <a:xfrm>
          <a:off x="0" y="0"/>
          <a:ext cx="7003777" cy="2921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Combining education with entertainment, providing interactive quizzes, mini-games, side quests, goals, and also some story telling elements. </a:t>
          </a:r>
        </a:p>
      </dsp:txBody>
      <dsp:txXfrm>
        <a:off x="0" y="0"/>
        <a:ext cx="7003777" cy="2921802"/>
      </dsp:txXfrm>
    </dsp:sp>
    <dsp:sp modelId="{7A010505-B4F7-4468-8320-52574EE76671}">
      <dsp:nvSpPr>
        <dsp:cNvPr id="0" name=""/>
        <dsp:cNvSpPr/>
      </dsp:nvSpPr>
      <dsp:spPr>
        <a:xfrm>
          <a:off x="0" y="2921802"/>
          <a:ext cx="7003777"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9E1E9F-E8D6-4984-845D-49B2EEA24DA4}">
      <dsp:nvSpPr>
        <dsp:cNvPr id="0" name=""/>
        <dsp:cNvSpPr/>
      </dsp:nvSpPr>
      <dsp:spPr>
        <a:xfrm>
          <a:off x="0" y="2921802"/>
          <a:ext cx="7003777" cy="29218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Emphasis on strong passwords, browsing the internet safely, protecting personal information, as well as preventing phishing. </a:t>
          </a:r>
        </a:p>
      </dsp:txBody>
      <dsp:txXfrm>
        <a:off x="0" y="2921802"/>
        <a:ext cx="7003777" cy="29218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7554A9-2181-47A0-9781-13B67937AE1F}">
      <dsp:nvSpPr>
        <dsp:cNvPr id="0" name=""/>
        <dsp:cNvSpPr/>
      </dsp:nvSpPr>
      <dsp:spPr>
        <a:xfrm>
          <a:off x="666015" y="614339"/>
          <a:ext cx="1818562" cy="181856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916C11-161D-4493-A3EE-97904BC3CDEC}">
      <dsp:nvSpPr>
        <dsp:cNvPr id="0" name=""/>
        <dsp:cNvSpPr/>
      </dsp:nvSpPr>
      <dsp:spPr>
        <a:xfrm>
          <a:off x="1053578" y="1001901"/>
          <a:ext cx="1043437" cy="1043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84AA11D-5A07-4A0B-91FA-A12CB748FD3C}">
      <dsp:nvSpPr>
        <dsp:cNvPr id="0" name=""/>
        <dsp:cNvSpPr/>
      </dsp:nvSpPr>
      <dsp:spPr>
        <a:xfrm>
          <a:off x="84671" y="2999339"/>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Development team $5,000-$15,000</a:t>
          </a:r>
        </a:p>
      </dsp:txBody>
      <dsp:txXfrm>
        <a:off x="84671" y="2999339"/>
        <a:ext cx="2981250" cy="720000"/>
      </dsp:txXfrm>
    </dsp:sp>
    <dsp:sp modelId="{B7C18E9B-7207-4C5A-842B-037DAD8CC73B}">
      <dsp:nvSpPr>
        <dsp:cNvPr id="0" name=""/>
        <dsp:cNvSpPr/>
      </dsp:nvSpPr>
      <dsp:spPr>
        <a:xfrm>
          <a:off x="4168984" y="614339"/>
          <a:ext cx="1818562" cy="181856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6567B2-B9FA-4710-B382-F5AF7AA0218C}">
      <dsp:nvSpPr>
        <dsp:cNvPr id="0" name=""/>
        <dsp:cNvSpPr/>
      </dsp:nvSpPr>
      <dsp:spPr>
        <a:xfrm>
          <a:off x="4556546" y="1001901"/>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C4D4F40-4398-4A5E-B522-4A72EE509C34}">
      <dsp:nvSpPr>
        <dsp:cNvPr id="0" name=""/>
        <dsp:cNvSpPr/>
      </dsp:nvSpPr>
      <dsp:spPr>
        <a:xfrm>
          <a:off x="3587640" y="2999339"/>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Price of download: Free (demo version)</a:t>
          </a:r>
        </a:p>
      </dsp:txBody>
      <dsp:txXfrm>
        <a:off x="3587640" y="2999339"/>
        <a:ext cx="2981250" cy="720000"/>
      </dsp:txXfrm>
    </dsp:sp>
    <dsp:sp modelId="{018651D5-0817-442F-B7F7-B2398C20EBB8}">
      <dsp:nvSpPr>
        <dsp:cNvPr id="0" name=""/>
        <dsp:cNvSpPr/>
      </dsp:nvSpPr>
      <dsp:spPr>
        <a:xfrm>
          <a:off x="7671953" y="614339"/>
          <a:ext cx="1818562" cy="181856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4D146E-5032-4666-AA5C-E74146ABEAA5}">
      <dsp:nvSpPr>
        <dsp:cNvPr id="0" name=""/>
        <dsp:cNvSpPr/>
      </dsp:nvSpPr>
      <dsp:spPr>
        <a:xfrm>
          <a:off x="8059515" y="1001901"/>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D9B643C-298E-4A6D-BD6F-A6E70403D91B}">
      <dsp:nvSpPr>
        <dsp:cNvPr id="0" name=""/>
        <dsp:cNvSpPr/>
      </dsp:nvSpPr>
      <dsp:spPr>
        <a:xfrm>
          <a:off x="7090609" y="2999339"/>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dirty="0"/>
            <a:t>Subscription: $12/Month (Full version) </a:t>
          </a:r>
        </a:p>
      </dsp:txBody>
      <dsp:txXfrm>
        <a:off x="7090609" y="2999339"/>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6/22/2023</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85570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6/22/2023</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35961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6/22/2023</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027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6/22/2023</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6077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6/22/2023</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9078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6/22/2023</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0760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6/22/2023</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22503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6/22/2023</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81531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6/22/2023</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858523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6/22/2023</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0678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6/22/2023</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13906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6/22/2023</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4278803462"/>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71" r:id="rId8"/>
    <p:sldLayoutId id="2147483668" r:id="rId9"/>
    <p:sldLayoutId id="2147483669" r:id="rId10"/>
    <p:sldLayoutId id="2147483670"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png"/><Relationship Id="rId7" Type="http://schemas.openxmlformats.org/officeDocument/2006/relationships/diagramColors" Target="../diagrams/colors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png"/><Relationship Id="rId7" Type="http://schemas.openxmlformats.org/officeDocument/2006/relationships/diagramColors" Target="../diagrams/colors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6.png"/><Relationship Id="rId7" Type="http://schemas.openxmlformats.org/officeDocument/2006/relationships/diagramColors" Target="../diagrams/colors5.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1E644DE9-8D09-43E2-BA69-F57482CFC9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3" name="Rectangle 32">
            <a:extLst>
              <a:ext uri="{FF2B5EF4-FFF2-40B4-BE49-F238E27FC236}">
                <a16:creationId xmlns:a16="http://schemas.microsoft.com/office/drawing/2014/main" id="{6C23C919-B32E-40FF-B3D8-631316E84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35" name="Rectangle 34">
            <a:extLst>
              <a:ext uri="{FF2B5EF4-FFF2-40B4-BE49-F238E27FC236}">
                <a16:creationId xmlns:a16="http://schemas.microsoft.com/office/drawing/2014/main" id="{61B17B84-F8A7-4053-9C9D-91E3CA7FF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0246"/>
            <a:ext cx="12188951" cy="6858000"/>
          </a:xfrm>
          <a:prstGeom prst="rect">
            <a:avLst/>
          </a:prstGeom>
          <a:blipFill dpi="0" rotWithShape="1">
            <a:blip r:embed="rId2">
              <a:alphaModFix amt="30000"/>
              <a:lum bright="70000" contrast="-70000"/>
            </a:blip>
            <a:srcRect/>
            <a:tile tx="889000" ty="0" sx="100000" sy="100000" flip="xy" algn="t"/>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An abstract genetic concept">
            <a:extLst>
              <a:ext uri="{FF2B5EF4-FFF2-40B4-BE49-F238E27FC236}">
                <a16:creationId xmlns:a16="http://schemas.microsoft.com/office/drawing/2014/main" id="{A4A19616-31F2-97CE-80EC-105442F44814}"/>
              </a:ext>
            </a:extLst>
          </p:cNvPr>
          <p:cNvPicPr>
            <a:picLocks noChangeAspect="1"/>
          </p:cNvPicPr>
          <p:nvPr/>
        </p:nvPicPr>
        <p:blipFill rotWithShape="1">
          <a:blip r:embed="rId3">
            <a:alphaModFix amt="70000"/>
          </a:blip>
          <a:srcRect l="8506" r="2589" b="3"/>
          <a:stretch/>
        </p:blipFill>
        <p:spPr>
          <a:xfrm>
            <a:off x="20" y="10"/>
            <a:ext cx="6095980" cy="6856614"/>
          </a:xfrm>
          <a:prstGeom prst="rect">
            <a:avLst/>
          </a:prstGeom>
        </p:spPr>
      </p:pic>
      <p:pic>
        <p:nvPicPr>
          <p:cNvPr id="6" name="Picture 5">
            <a:extLst>
              <a:ext uri="{FF2B5EF4-FFF2-40B4-BE49-F238E27FC236}">
                <a16:creationId xmlns:a16="http://schemas.microsoft.com/office/drawing/2014/main" id="{D89BAD56-8471-F46B-8A61-93B0AD4E2FD2}"/>
              </a:ext>
            </a:extLst>
          </p:cNvPr>
          <p:cNvPicPr>
            <a:picLocks noChangeAspect="1"/>
          </p:cNvPicPr>
          <p:nvPr/>
        </p:nvPicPr>
        <p:blipFill rotWithShape="1">
          <a:blip r:embed="rId4">
            <a:alphaModFix amt="70000"/>
          </a:blip>
          <a:srcRect l="1601" r="208" b="-1"/>
          <a:stretch/>
        </p:blipFill>
        <p:spPr>
          <a:xfrm>
            <a:off x="6096000" y="8858"/>
            <a:ext cx="6096000" cy="6856624"/>
          </a:xfrm>
          <a:prstGeom prst="rect">
            <a:avLst/>
          </a:prstGeom>
        </p:spPr>
      </p:pic>
      <p:sp>
        <p:nvSpPr>
          <p:cNvPr id="2" name="Title 1">
            <a:extLst>
              <a:ext uri="{FF2B5EF4-FFF2-40B4-BE49-F238E27FC236}">
                <a16:creationId xmlns:a16="http://schemas.microsoft.com/office/drawing/2014/main" id="{57A9F9CA-DEDD-3848-931F-F3D1DAE5EA97}"/>
              </a:ext>
            </a:extLst>
          </p:cNvPr>
          <p:cNvSpPr>
            <a:spLocks noGrp="1"/>
          </p:cNvSpPr>
          <p:nvPr>
            <p:ph type="ctrTitle"/>
          </p:nvPr>
        </p:nvSpPr>
        <p:spPr>
          <a:xfrm>
            <a:off x="838200" y="740211"/>
            <a:ext cx="7530685" cy="3163864"/>
          </a:xfrm>
        </p:spPr>
        <p:txBody>
          <a:bodyPr>
            <a:normAutofit/>
          </a:bodyPr>
          <a:lstStyle/>
          <a:p>
            <a:pPr algn="l"/>
            <a:r>
              <a:rPr lang="en-US" sz="5200">
                <a:solidFill>
                  <a:srgbClr val="FFFFFF"/>
                </a:solidFill>
              </a:rPr>
              <a:t>Secure Click</a:t>
            </a:r>
          </a:p>
        </p:txBody>
      </p:sp>
      <p:sp>
        <p:nvSpPr>
          <p:cNvPr id="3" name="Subtitle 2">
            <a:extLst>
              <a:ext uri="{FF2B5EF4-FFF2-40B4-BE49-F238E27FC236}">
                <a16:creationId xmlns:a16="http://schemas.microsoft.com/office/drawing/2014/main" id="{8C850A51-E233-E3F8-89EB-8D4460B61909}"/>
              </a:ext>
            </a:extLst>
          </p:cNvPr>
          <p:cNvSpPr>
            <a:spLocks noGrp="1"/>
          </p:cNvSpPr>
          <p:nvPr>
            <p:ph type="subTitle" idx="1"/>
          </p:nvPr>
        </p:nvSpPr>
        <p:spPr>
          <a:xfrm>
            <a:off x="838200" y="4074515"/>
            <a:ext cx="7583133" cy="1279124"/>
          </a:xfrm>
        </p:spPr>
        <p:txBody>
          <a:bodyPr>
            <a:normAutofit/>
          </a:bodyPr>
          <a:lstStyle/>
          <a:p>
            <a:pPr algn="l">
              <a:lnSpc>
                <a:spcPct val="100000"/>
              </a:lnSpc>
            </a:pPr>
            <a:r>
              <a:rPr lang="en-US">
                <a:solidFill>
                  <a:srgbClr val="FFFFFF"/>
                </a:solidFill>
              </a:rPr>
              <a:t>Miller Freeman </a:t>
            </a:r>
          </a:p>
          <a:p>
            <a:pPr algn="l">
              <a:lnSpc>
                <a:spcPct val="100000"/>
              </a:lnSpc>
            </a:pPr>
            <a:r>
              <a:rPr lang="en-US">
                <a:solidFill>
                  <a:srgbClr val="FFFFFF"/>
                </a:solidFill>
              </a:rPr>
              <a:t>Group E</a:t>
            </a:r>
          </a:p>
          <a:p>
            <a:pPr algn="l">
              <a:lnSpc>
                <a:spcPct val="100000"/>
              </a:lnSpc>
            </a:pPr>
            <a:r>
              <a:rPr lang="en-US">
                <a:solidFill>
                  <a:srgbClr val="FFFFFF"/>
                </a:solidFill>
              </a:rPr>
              <a:t>CYSE 494</a:t>
            </a:r>
          </a:p>
        </p:txBody>
      </p:sp>
    </p:spTree>
    <p:extLst>
      <p:ext uri="{BB962C8B-B14F-4D97-AF65-F5344CB8AC3E}">
        <p14:creationId xmlns:p14="http://schemas.microsoft.com/office/powerpoint/2010/main" val="264239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500"/>
                                  </p:stCondLst>
                                  <p:iterate>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1500"/>
                                  </p:stCondLst>
                                  <p:iterate>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00"/>
                                        <p:tgtEl>
                                          <p:spTgt spid="3">
                                            <p:txEl>
                                              <p:pRg st="2" end="2"/>
                                            </p:txEl>
                                          </p:spTgt>
                                        </p:tgtEl>
                                      </p:cBhvr>
                                    </p:animEffect>
                                  </p:childTnLst>
                                </p:cTn>
                              </p:par>
                              <p:par>
                                <p:cTn id="18" presetID="10" presetClass="entr" presetSubtype="0" fill="hold" grpId="0" nodeType="withEffect">
                                  <p:stCondLst>
                                    <p:cond delay="1000"/>
                                  </p:stCondLst>
                                  <p:iterate>
                                    <p:tmPct val="10000"/>
                                  </p:iterate>
                                  <p:childTnLst>
                                    <p:set>
                                      <p:cBhvr>
                                        <p:cTn id="19" dur="1" fill="hold">
                                          <p:stCondLst>
                                            <p:cond delay="0"/>
                                          </p:stCondLst>
                                        </p:cTn>
                                        <p:tgtEl>
                                          <p:spTgt spid="2"/>
                                        </p:tgtEl>
                                        <p:attrNameLst>
                                          <p:attrName>style.visibility</p:attrName>
                                        </p:attrNameLst>
                                      </p:cBhvr>
                                      <p:to>
                                        <p:strVal val="visible"/>
                                      </p:to>
                                    </p:set>
                                    <p:animEffect transition="in" filter="fade">
                                      <p:cBhvr>
                                        <p:cTn id="2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FC9AD085-AE72-939B-A4A7-2B35EB789C4B}"/>
              </a:ext>
            </a:extLst>
          </p:cNvPr>
          <p:cNvSpPr>
            <a:spLocks noGrp="1"/>
          </p:cNvSpPr>
          <p:nvPr>
            <p:ph type="title"/>
          </p:nvPr>
        </p:nvSpPr>
        <p:spPr>
          <a:xfrm>
            <a:off x="1198181" y="1752600"/>
            <a:ext cx="9988166" cy="1752600"/>
          </a:xfrm>
        </p:spPr>
        <p:txBody>
          <a:bodyPr anchor="b">
            <a:normAutofit/>
          </a:bodyPr>
          <a:lstStyle/>
          <a:p>
            <a:pPr algn="ctr"/>
            <a:r>
              <a:rPr lang="en-US">
                <a:solidFill>
                  <a:schemeClr val="tx2"/>
                </a:solidFill>
              </a:rPr>
              <a:t>Conclusion</a:t>
            </a: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BB43FC7-EC69-E464-B4B7-D82A0520D65B}"/>
              </a:ext>
            </a:extLst>
          </p:cNvPr>
          <p:cNvSpPr>
            <a:spLocks noGrp="1"/>
          </p:cNvSpPr>
          <p:nvPr>
            <p:ph idx="1"/>
          </p:nvPr>
        </p:nvSpPr>
        <p:spPr>
          <a:xfrm>
            <a:off x="2005091" y="3733800"/>
            <a:ext cx="8188033" cy="2379287"/>
          </a:xfrm>
        </p:spPr>
        <p:txBody>
          <a:bodyPr>
            <a:normAutofit/>
          </a:bodyPr>
          <a:lstStyle/>
          <a:p>
            <a:pPr algn="ctr"/>
            <a:r>
              <a:rPr lang="en-US" sz="1800" dirty="0">
                <a:solidFill>
                  <a:schemeClr val="tx2"/>
                </a:solidFill>
              </a:rPr>
              <a:t>To finish, we have set out on a quest to educate and prepare young children with knowledge that will keep the next generation from making mistakes in the limitless place we call the internet. Not only will they be educated, we’ll keep their attention by providing them interactive entertainment. We want to have a high impact on the future and keep the internet a safe place!</a:t>
            </a:r>
          </a:p>
        </p:txBody>
      </p:sp>
    </p:spTree>
    <p:extLst>
      <p:ext uri="{BB962C8B-B14F-4D97-AF65-F5344CB8AC3E}">
        <p14:creationId xmlns:p14="http://schemas.microsoft.com/office/powerpoint/2010/main" val="469109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3" name="Picture 12">
            <a:extLst>
              <a:ext uri="{FF2B5EF4-FFF2-40B4-BE49-F238E27FC236}">
                <a16:creationId xmlns:a16="http://schemas.microsoft.com/office/drawing/2014/main" id="{A72D06A1-BA08-4820-BBC8-B24DDB32A3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sp>
        <p:nvSpPr>
          <p:cNvPr id="2" name="Title 1">
            <a:extLst>
              <a:ext uri="{FF2B5EF4-FFF2-40B4-BE49-F238E27FC236}">
                <a16:creationId xmlns:a16="http://schemas.microsoft.com/office/drawing/2014/main" id="{6A5507FB-C7CE-EF34-AF08-37BBAEB03253}"/>
              </a:ext>
            </a:extLst>
          </p:cNvPr>
          <p:cNvSpPr>
            <a:spLocks noGrp="1"/>
          </p:cNvSpPr>
          <p:nvPr>
            <p:ph type="title"/>
          </p:nvPr>
        </p:nvSpPr>
        <p:spPr>
          <a:xfrm>
            <a:off x="838201" y="559813"/>
            <a:ext cx="10348146" cy="1283471"/>
          </a:xfrm>
        </p:spPr>
        <p:txBody>
          <a:bodyPr anchor="t">
            <a:normAutofit/>
          </a:bodyPr>
          <a:lstStyle/>
          <a:p>
            <a:r>
              <a:rPr lang="en-US">
                <a:solidFill>
                  <a:schemeClr val="tx2"/>
                </a:solidFill>
              </a:rPr>
              <a:t>Mission/Values</a:t>
            </a:r>
          </a:p>
        </p:txBody>
      </p:sp>
      <p:pic>
        <p:nvPicPr>
          <p:cNvPr id="15" name="Picture 14">
            <a:extLst>
              <a:ext uri="{FF2B5EF4-FFF2-40B4-BE49-F238E27FC236}">
                <a16:creationId xmlns:a16="http://schemas.microsoft.com/office/drawing/2014/main" id="{1295E665-0408-4072-94B3-49BA5ACBCBD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67342"/>
          <a:stretch/>
        </p:blipFill>
        <p:spPr>
          <a:xfrm rot="10800000">
            <a:off x="-1" y="2719661"/>
            <a:ext cx="830249" cy="2548349"/>
          </a:xfrm>
          <a:prstGeom prst="rect">
            <a:avLst/>
          </a:prstGeom>
        </p:spPr>
      </p:pic>
      <p:graphicFrame>
        <p:nvGraphicFramePr>
          <p:cNvPr id="5" name="Content Placeholder 2">
            <a:extLst>
              <a:ext uri="{FF2B5EF4-FFF2-40B4-BE49-F238E27FC236}">
                <a16:creationId xmlns:a16="http://schemas.microsoft.com/office/drawing/2014/main" id="{02EC74BE-26AA-6545-6E3D-4821EAC8A629}"/>
              </a:ext>
            </a:extLst>
          </p:cNvPr>
          <p:cNvGraphicFramePr>
            <a:graphicFrameLocks noGrp="1"/>
          </p:cNvGraphicFramePr>
          <p:nvPr>
            <p:ph idx="1"/>
            <p:extLst>
              <p:ext uri="{D42A27DB-BD31-4B8C-83A1-F6EECF244321}">
                <p14:modId xmlns:p14="http://schemas.microsoft.com/office/powerpoint/2010/main" val="57277709"/>
              </p:ext>
            </p:extLst>
          </p:nvPr>
        </p:nvGraphicFramePr>
        <p:xfrm>
          <a:off x="1197268" y="1843284"/>
          <a:ext cx="10156531" cy="43336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1847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33" name="Rectangle 32">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35" name="Picture 34">
            <a:extLst>
              <a:ext uri="{FF2B5EF4-FFF2-40B4-BE49-F238E27FC236}">
                <a16:creationId xmlns:a16="http://schemas.microsoft.com/office/drawing/2014/main" id="{A72D06A1-BA08-4820-BBC8-B24DDB32A3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sp>
        <p:nvSpPr>
          <p:cNvPr id="2" name="Title 1">
            <a:extLst>
              <a:ext uri="{FF2B5EF4-FFF2-40B4-BE49-F238E27FC236}">
                <a16:creationId xmlns:a16="http://schemas.microsoft.com/office/drawing/2014/main" id="{7ED814C0-CC4F-27AF-B2AE-4B0E1D31F194}"/>
              </a:ext>
            </a:extLst>
          </p:cNvPr>
          <p:cNvSpPr>
            <a:spLocks noGrp="1"/>
          </p:cNvSpPr>
          <p:nvPr>
            <p:ph type="title"/>
          </p:nvPr>
        </p:nvSpPr>
        <p:spPr>
          <a:xfrm>
            <a:off x="838201" y="559813"/>
            <a:ext cx="10348146" cy="1283471"/>
          </a:xfrm>
        </p:spPr>
        <p:txBody>
          <a:bodyPr anchor="t">
            <a:normAutofit/>
          </a:bodyPr>
          <a:lstStyle/>
          <a:p>
            <a:r>
              <a:rPr lang="en-US">
                <a:solidFill>
                  <a:schemeClr val="tx2"/>
                </a:solidFill>
              </a:rPr>
              <a:t>Problem/Solution</a:t>
            </a:r>
          </a:p>
        </p:txBody>
      </p:sp>
      <p:pic>
        <p:nvPicPr>
          <p:cNvPr id="37" name="Picture 36">
            <a:extLst>
              <a:ext uri="{FF2B5EF4-FFF2-40B4-BE49-F238E27FC236}">
                <a16:creationId xmlns:a16="http://schemas.microsoft.com/office/drawing/2014/main" id="{1295E665-0408-4072-94B3-49BA5ACBCBD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67342"/>
          <a:stretch/>
        </p:blipFill>
        <p:spPr>
          <a:xfrm rot="10800000">
            <a:off x="-1" y="2719661"/>
            <a:ext cx="830249" cy="2548349"/>
          </a:xfrm>
          <a:prstGeom prst="rect">
            <a:avLst/>
          </a:prstGeom>
        </p:spPr>
      </p:pic>
      <p:graphicFrame>
        <p:nvGraphicFramePr>
          <p:cNvPr id="27" name="Content Placeholder 2">
            <a:extLst>
              <a:ext uri="{FF2B5EF4-FFF2-40B4-BE49-F238E27FC236}">
                <a16:creationId xmlns:a16="http://schemas.microsoft.com/office/drawing/2014/main" id="{F7925326-4A78-5DDE-B046-7BA9C47F06F3}"/>
              </a:ext>
            </a:extLst>
          </p:cNvPr>
          <p:cNvGraphicFramePr>
            <a:graphicFrameLocks noGrp="1"/>
          </p:cNvGraphicFramePr>
          <p:nvPr>
            <p:ph idx="1"/>
            <p:extLst>
              <p:ext uri="{D42A27DB-BD31-4B8C-83A1-F6EECF244321}">
                <p14:modId xmlns:p14="http://schemas.microsoft.com/office/powerpoint/2010/main" val="3851561236"/>
              </p:ext>
            </p:extLst>
          </p:nvPr>
        </p:nvGraphicFramePr>
        <p:xfrm>
          <a:off x="1197268" y="1843284"/>
          <a:ext cx="10156531" cy="43336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7677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3DE4D-4CC6-D692-728E-BABD66FA593C}"/>
              </a:ext>
            </a:extLst>
          </p:cNvPr>
          <p:cNvSpPr>
            <a:spLocks noGrp="1"/>
          </p:cNvSpPr>
          <p:nvPr>
            <p:ph type="title"/>
          </p:nvPr>
        </p:nvSpPr>
        <p:spPr/>
        <p:txBody>
          <a:bodyPr/>
          <a:lstStyle/>
          <a:p>
            <a:r>
              <a:rPr lang="en-US" dirty="0"/>
              <a:t>Target Audience and Marketing</a:t>
            </a:r>
          </a:p>
        </p:txBody>
      </p:sp>
      <p:graphicFrame>
        <p:nvGraphicFramePr>
          <p:cNvPr id="5" name="Content Placeholder 2">
            <a:extLst>
              <a:ext uri="{FF2B5EF4-FFF2-40B4-BE49-F238E27FC236}">
                <a16:creationId xmlns:a16="http://schemas.microsoft.com/office/drawing/2014/main" id="{2E19F33E-638F-611D-120A-DBAF5F829424}"/>
              </a:ext>
            </a:extLst>
          </p:cNvPr>
          <p:cNvGraphicFramePr>
            <a:graphicFrameLocks noGrp="1"/>
          </p:cNvGraphicFramePr>
          <p:nvPr>
            <p:ph idx="1"/>
          </p:nvPr>
        </p:nvGraphicFramePr>
        <p:xfrm>
          <a:off x="838200" y="1949450"/>
          <a:ext cx="10515600" cy="4195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3256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68902-7460-501F-EF12-42E8EEEAF57D}"/>
              </a:ext>
            </a:extLst>
          </p:cNvPr>
          <p:cNvSpPr>
            <a:spLocks noGrp="1"/>
          </p:cNvSpPr>
          <p:nvPr>
            <p:ph type="title"/>
          </p:nvPr>
        </p:nvSpPr>
        <p:spPr/>
        <p:txBody>
          <a:bodyPr/>
          <a:lstStyle/>
          <a:p>
            <a:r>
              <a:rPr lang="en-US" dirty="0"/>
              <a:t>Market Demand</a:t>
            </a:r>
          </a:p>
        </p:txBody>
      </p:sp>
      <p:sp>
        <p:nvSpPr>
          <p:cNvPr id="3" name="Content Placeholder 2">
            <a:extLst>
              <a:ext uri="{FF2B5EF4-FFF2-40B4-BE49-F238E27FC236}">
                <a16:creationId xmlns:a16="http://schemas.microsoft.com/office/drawing/2014/main" id="{CBF84BD1-DDA7-CF23-ADC8-E585AE2A108E}"/>
              </a:ext>
            </a:extLst>
          </p:cNvPr>
          <p:cNvSpPr>
            <a:spLocks noGrp="1"/>
          </p:cNvSpPr>
          <p:nvPr>
            <p:ph idx="1"/>
          </p:nvPr>
        </p:nvSpPr>
        <p:spPr/>
        <p:txBody>
          <a:bodyPr/>
          <a:lstStyle/>
          <a:p>
            <a:r>
              <a:rPr lang="en-US" dirty="0"/>
              <a:t>In our market we believe there are many educators and parents that would like to have the younger generation pick up on what is out there on the internet. </a:t>
            </a:r>
          </a:p>
          <a:p>
            <a:r>
              <a:rPr lang="en-US" dirty="0"/>
              <a:t>There is very much a growing concern for cybersecurity threats and there is a need for more tools to help children navigate the internet safely.</a:t>
            </a:r>
          </a:p>
        </p:txBody>
      </p:sp>
    </p:spTree>
    <p:extLst>
      <p:ext uri="{BB962C8B-B14F-4D97-AF65-F5344CB8AC3E}">
        <p14:creationId xmlns:p14="http://schemas.microsoft.com/office/powerpoint/2010/main" val="701755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3" name="Rectangle 12">
            <a:extLst>
              <a:ext uri="{FF2B5EF4-FFF2-40B4-BE49-F238E27FC236}">
                <a16:creationId xmlns:a16="http://schemas.microsoft.com/office/drawing/2014/main" id="{027CAEDE-D92D-4745-8749-71019415A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0"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00C96CB6-3880-40E6-A4BF-F64E7D1E42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0" cy="6858000"/>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DFC29B7-C2E8-CFA9-1C68-585F251863F3}"/>
              </a:ext>
            </a:extLst>
          </p:cNvPr>
          <p:cNvSpPr>
            <a:spLocks noGrp="1"/>
          </p:cNvSpPr>
          <p:nvPr>
            <p:ph type="title"/>
          </p:nvPr>
        </p:nvSpPr>
        <p:spPr>
          <a:xfrm>
            <a:off x="838201" y="559813"/>
            <a:ext cx="2819399" cy="5577934"/>
          </a:xfrm>
        </p:spPr>
        <p:txBody>
          <a:bodyPr>
            <a:normAutofit/>
          </a:bodyPr>
          <a:lstStyle/>
          <a:p>
            <a:r>
              <a:rPr lang="en-US" sz="2100"/>
              <a:t>Game Features/Learning Objective</a:t>
            </a:r>
          </a:p>
        </p:txBody>
      </p:sp>
      <p:graphicFrame>
        <p:nvGraphicFramePr>
          <p:cNvPr id="5" name="Content Placeholder 2">
            <a:extLst>
              <a:ext uri="{FF2B5EF4-FFF2-40B4-BE49-F238E27FC236}">
                <a16:creationId xmlns:a16="http://schemas.microsoft.com/office/drawing/2014/main" id="{7701FA7D-7DBA-12FF-F979-999FEABA15BE}"/>
              </a:ext>
            </a:extLst>
          </p:cNvPr>
          <p:cNvGraphicFramePr>
            <a:graphicFrameLocks noGrp="1"/>
          </p:cNvGraphicFramePr>
          <p:nvPr>
            <p:ph idx="1"/>
            <p:extLst>
              <p:ext uri="{D42A27DB-BD31-4B8C-83A1-F6EECF244321}">
                <p14:modId xmlns:p14="http://schemas.microsoft.com/office/powerpoint/2010/main" val="691331421"/>
              </p:ext>
            </p:extLst>
          </p:nvPr>
        </p:nvGraphicFramePr>
        <p:xfrm>
          <a:off x="4807223" y="457200"/>
          <a:ext cx="7003777" cy="58436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970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3" name="Picture 12">
            <a:extLst>
              <a:ext uri="{FF2B5EF4-FFF2-40B4-BE49-F238E27FC236}">
                <a16:creationId xmlns:a16="http://schemas.microsoft.com/office/drawing/2014/main" id="{A72D06A1-BA08-4820-BBC8-B24DDB32A3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a:off x="10744200" y="0"/>
            <a:ext cx="1447800" cy="1535750"/>
          </a:xfrm>
          <a:prstGeom prst="rect">
            <a:avLst/>
          </a:prstGeom>
        </p:spPr>
      </p:pic>
      <p:sp>
        <p:nvSpPr>
          <p:cNvPr id="2" name="Title 1">
            <a:extLst>
              <a:ext uri="{FF2B5EF4-FFF2-40B4-BE49-F238E27FC236}">
                <a16:creationId xmlns:a16="http://schemas.microsoft.com/office/drawing/2014/main" id="{0D1E70B2-A35C-FC37-207B-8482126B87B6}"/>
              </a:ext>
            </a:extLst>
          </p:cNvPr>
          <p:cNvSpPr>
            <a:spLocks noGrp="1"/>
          </p:cNvSpPr>
          <p:nvPr>
            <p:ph type="title"/>
          </p:nvPr>
        </p:nvSpPr>
        <p:spPr>
          <a:xfrm>
            <a:off x="838201" y="559813"/>
            <a:ext cx="10348146" cy="1283471"/>
          </a:xfrm>
        </p:spPr>
        <p:txBody>
          <a:bodyPr anchor="t">
            <a:normAutofit/>
          </a:bodyPr>
          <a:lstStyle/>
          <a:p>
            <a:r>
              <a:rPr lang="en-US">
                <a:solidFill>
                  <a:schemeClr val="tx2"/>
                </a:solidFill>
              </a:rPr>
              <a:t>Finances/Budget</a:t>
            </a:r>
          </a:p>
        </p:txBody>
      </p:sp>
      <p:pic>
        <p:nvPicPr>
          <p:cNvPr id="15" name="Picture 14">
            <a:extLst>
              <a:ext uri="{FF2B5EF4-FFF2-40B4-BE49-F238E27FC236}">
                <a16:creationId xmlns:a16="http://schemas.microsoft.com/office/drawing/2014/main" id="{1295E665-0408-4072-94B3-49BA5ACBCBD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r="67342"/>
          <a:stretch/>
        </p:blipFill>
        <p:spPr>
          <a:xfrm rot="10800000">
            <a:off x="-1" y="2719661"/>
            <a:ext cx="830249" cy="2548349"/>
          </a:xfrm>
          <a:prstGeom prst="rect">
            <a:avLst/>
          </a:prstGeom>
        </p:spPr>
      </p:pic>
      <p:graphicFrame>
        <p:nvGraphicFramePr>
          <p:cNvPr id="5" name="Content Placeholder 2">
            <a:extLst>
              <a:ext uri="{FF2B5EF4-FFF2-40B4-BE49-F238E27FC236}">
                <a16:creationId xmlns:a16="http://schemas.microsoft.com/office/drawing/2014/main" id="{9526FCD1-3393-06FA-CE8B-AD40CA0C1970}"/>
              </a:ext>
            </a:extLst>
          </p:cNvPr>
          <p:cNvGraphicFramePr>
            <a:graphicFrameLocks noGrp="1"/>
          </p:cNvGraphicFramePr>
          <p:nvPr>
            <p:ph idx="1"/>
            <p:extLst>
              <p:ext uri="{D42A27DB-BD31-4B8C-83A1-F6EECF244321}">
                <p14:modId xmlns:p14="http://schemas.microsoft.com/office/powerpoint/2010/main" val="4246637052"/>
              </p:ext>
            </p:extLst>
          </p:nvPr>
        </p:nvGraphicFramePr>
        <p:xfrm>
          <a:off x="1197268" y="1843284"/>
          <a:ext cx="10156531" cy="43336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88573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AB8125F-0FD8-48CD-9F43-73E5494EA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0019DD6C-5899-4C07-864B-EB0A7D104A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5" name="Picture 4">
            <a:extLst>
              <a:ext uri="{FF2B5EF4-FFF2-40B4-BE49-F238E27FC236}">
                <a16:creationId xmlns:a16="http://schemas.microsoft.com/office/drawing/2014/main" id="{4832847D-8606-2D77-F26C-E4DFF46B0573}"/>
              </a:ext>
            </a:extLst>
          </p:cNvPr>
          <p:cNvPicPr>
            <a:picLocks noChangeAspect="1"/>
          </p:cNvPicPr>
          <p:nvPr/>
        </p:nvPicPr>
        <p:blipFill rotWithShape="1">
          <a:blip r:embed="rId2"/>
          <a:srcRect l="751" r="23788" b="-2"/>
          <a:stretch/>
        </p:blipFill>
        <p:spPr>
          <a:xfrm>
            <a:off x="3048" y="10"/>
            <a:ext cx="6195372" cy="4618233"/>
          </a:xfrm>
          <a:prstGeom prst="rect">
            <a:avLst/>
          </a:prstGeom>
        </p:spPr>
      </p:pic>
      <p:sp>
        <p:nvSpPr>
          <p:cNvPr id="13" name="Rectangle 12">
            <a:extLst>
              <a:ext uri="{FF2B5EF4-FFF2-40B4-BE49-F238E27FC236}">
                <a16:creationId xmlns:a16="http://schemas.microsoft.com/office/drawing/2014/main" id="{EBDFFBC1-15BD-428E-B8AF-ECF5D1B76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02877"/>
            <a:ext cx="12192000" cy="2267339"/>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Rectangle 14">
            <a:extLst>
              <a:ext uri="{FF2B5EF4-FFF2-40B4-BE49-F238E27FC236}">
                <a16:creationId xmlns:a16="http://schemas.microsoft.com/office/drawing/2014/main" id="{EBFB3075-0323-4EB0-B1A5-776A0E709C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55" y="4596020"/>
            <a:ext cx="12191999" cy="2274195"/>
          </a:xfrm>
          <a:prstGeom prst="rect">
            <a:avLst/>
          </a:prstGeom>
          <a:blipFill dpi="0" rotWithShape="1">
            <a:blip r:embed="rId3">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F64DA5-F745-EBF0-04E7-3E042AC0EB67}"/>
              </a:ext>
            </a:extLst>
          </p:cNvPr>
          <p:cNvSpPr>
            <a:spLocks noGrp="1"/>
          </p:cNvSpPr>
          <p:nvPr>
            <p:ph type="title"/>
          </p:nvPr>
        </p:nvSpPr>
        <p:spPr>
          <a:xfrm>
            <a:off x="838200" y="4876800"/>
            <a:ext cx="10003218" cy="1219200"/>
          </a:xfrm>
        </p:spPr>
        <p:txBody>
          <a:bodyPr>
            <a:normAutofit/>
          </a:bodyPr>
          <a:lstStyle/>
          <a:p>
            <a:r>
              <a:rPr lang="en-US"/>
              <a:t>Competititors</a:t>
            </a:r>
            <a:r>
              <a:rPr lang="en-US" dirty="0"/>
              <a:t> </a:t>
            </a:r>
          </a:p>
        </p:txBody>
      </p:sp>
      <p:sp>
        <p:nvSpPr>
          <p:cNvPr id="3" name="Content Placeholder 2">
            <a:extLst>
              <a:ext uri="{FF2B5EF4-FFF2-40B4-BE49-F238E27FC236}">
                <a16:creationId xmlns:a16="http://schemas.microsoft.com/office/drawing/2014/main" id="{A05639FF-2B87-D15B-6CAC-057DD6D8B701}"/>
              </a:ext>
            </a:extLst>
          </p:cNvPr>
          <p:cNvSpPr>
            <a:spLocks noGrp="1"/>
          </p:cNvSpPr>
          <p:nvPr>
            <p:ph idx="1"/>
          </p:nvPr>
        </p:nvSpPr>
        <p:spPr>
          <a:xfrm>
            <a:off x="6553200" y="399684"/>
            <a:ext cx="4800600" cy="3935986"/>
          </a:xfrm>
        </p:spPr>
        <p:txBody>
          <a:bodyPr anchor="ctr">
            <a:normAutofit/>
          </a:bodyPr>
          <a:lstStyle/>
          <a:p>
            <a:r>
              <a:rPr lang="en-US" sz="1800" dirty="0">
                <a:solidFill>
                  <a:schemeClr val="tx2"/>
                </a:solidFill>
              </a:rPr>
              <a:t>Our competition would include ABC Mouse and Leapfrog, we are well aware of how they operate and look to keep our product as cost friendly as possible.</a:t>
            </a:r>
          </a:p>
        </p:txBody>
      </p:sp>
    </p:spTree>
    <p:extLst>
      <p:ext uri="{BB962C8B-B14F-4D97-AF65-F5344CB8AC3E}">
        <p14:creationId xmlns:p14="http://schemas.microsoft.com/office/powerpoint/2010/main" val="4237490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CD5E7-8586-F1D9-76CF-E26AA46C114B}"/>
              </a:ext>
            </a:extLst>
          </p:cNvPr>
          <p:cNvSpPr>
            <a:spLocks noGrp="1"/>
          </p:cNvSpPr>
          <p:nvPr>
            <p:ph type="title"/>
          </p:nvPr>
        </p:nvSpPr>
        <p:spPr/>
        <p:txBody>
          <a:bodyPr/>
          <a:lstStyle/>
          <a:p>
            <a:r>
              <a:rPr lang="en-US" dirty="0"/>
              <a:t>Parental Involvement</a:t>
            </a:r>
          </a:p>
        </p:txBody>
      </p:sp>
      <p:sp>
        <p:nvSpPr>
          <p:cNvPr id="3" name="Content Placeholder 2">
            <a:extLst>
              <a:ext uri="{FF2B5EF4-FFF2-40B4-BE49-F238E27FC236}">
                <a16:creationId xmlns:a16="http://schemas.microsoft.com/office/drawing/2014/main" id="{B74128A8-2B58-8051-235D-76C4289161A6}"/>
              </a:ext>
            </a:extLst>
          </p:cNvPr>
          <p:cNvSpPr>
            <a:spLocks noGrp="1"/>
          </p:cNvSpPr>
          <p:nvPr>
            <p:ph idx="1"/>
          </p:nvPr>
        </p:nvSpPr>
        <p:spPr/>
        <p:txBody>
          <a:bodyPr/>
          <a:lstStyle/>
          <a:p>
            <a:r>
              <a:rPr lang="en-US" dirty="0"/>
              <a:t>Parents play a big role in this project. Though they are the ones paying the subscription, they ultimately determine whether we are necessary or not!</a:t>
            </a:r>
          </a:p>
          <a:p>
            <a:r>
              <a:rPr lang="en-US" dirty="0"/>
              <a:t>We provide resources for parents to keep up with children progress. </a:t>
            </a:r>
          </a:p>
          <a:p>
            <a:r>
              <a:rPr lang="en-US" dirty="0"/>
              <a:t>Tips for </a:t>
            </a:r>
            <a:r>
              <a:rPr lang="en-US"/>
              <a:t>online safety at home</a:t>
            </a:r>
            <a:endParaRPr lang="en-US" dirty="0"/>
          </a:p>
        </p:txBody>
      </p:sp>
    </p:spTree>
    <p:extLst>
      <p:ext uri="{BB962C8B-B14F-4D97-AF65-F5344CB8AC3E}">
        <p14:creationId xmlns:p14="http://schemas.microsoft.com/office/powerpoint/2010/main" val="2451514369"/>
      </p:ext>
    </p:extLst>
  </p:cSld>
  <p:clrMapOvr>
    <a:masterClrMapping/>
  </p:clrMapOvr>
</p:sld>
</file>

<file path=ppt/theme/theme1.xml><?xml version="1.0" encoding="utf-8"?>
<a:theme xmlns:a="http://schemas.openxmlformats.org/drawingml/2006/main" name="BlockprintVTI">
  <a:themeElements>
    <a:clrScheme name="AnalogousFromLightSeedLeftStep">
      <a:dk1>
        <a:srgbClr val="000000"/>
      </a:dk1>
      <a:lt1>
        <a:srgbClr val="FFFFFF"/>
      </a:lt1>
      <a:dk2>
        <a:srgbClr val="24393F"/>
      </a:dk2>
      <a:lt2>
        <a:srgbClr val="E8E8E2"/>
      </a:lt2>
      <a:accent1>
        <a:srgbClr val="8885D7"/>
      </a:accent1>
      <a:accent2>
        <a:srgbClr val="6A90CE"/>
      </a:accent2>
      <a:accent3>
        <a:srgbClr val="5AAEC3"/>
      </a:accent3>
      <a:accent4>
        <a:srgbClr val="5DB4A2"/>
      </a:accent4>
      <a:accent5>
        <a:srgbClr val="68B484"/>
      </a:accent5>
      <a:accent6>
        <a:srgbClr val="62B65E"/>
      </a:accent6>
      <a:hlink>
        <a:srgbClr val="848651"/>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docProps/app.xml><?xml version="1.0" encoding="utf-8"?>
<Properties xmlns="http://schemas.openxmlformats.org/officeDocument/2006/extended-properties" xmlns:vt="http://schemas.openxmlformats.org/officeDocument/2006/docPropsVTypes">
  <TotalTime>0</TotalTime>
  <Words>489</Words>
  <Application>Microsoft Office PowerPoint</Application>
  <PresentationFormat>Widescreen</PresentationFormat>
  <Paragraphs>33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Avenir Next LT Pro</vt:lpstr>
      <vt:lpstr>AvenirNext LT Pro Medium</vt:lpstr>
      <vt:lpstr>BlockprintVTI</vt:lpstr>
      <vt:lpstr>Secure Click</vt:lpstr>
      <vt:lpstr>Mission/Values</vt:lpstr>
      <vt:lpstr>Problem/Solution</vt:lpstr>
      <vt:lpstr>Target Audience and Marketing</vt:lpstr>
      <vt:lpstr>Market Demand</vt:lpstr>
      <vt:lpstr>Game Features/Learning Objective</vt:lpstr>
      <vt:lpstr>Finances/Budget</vt:lpstr>
      <vt:lpstr>Competititors </vt:lpstr>
      <vt:lpstr>Parental Involvement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Secure Click</dc:title>
  <dc:creator>millerfreeman1120@gmail.com</dc:creator>
  <cp:lastModifiedBy>millerfreeman1120@gmail.com</cp:lastModifiedBy>
  <cp:revision>10</cp:revision>
  <dcterms:created xsi:type="dcterms:W3CDTF">2023-06-23T02:55:40Z</dcterms:created>
  <dcterms:modified xsi:type="dcterms:W3CDTF">2023-06-24T03:12:20Z</dcterms:modified>
</cp:coreProperties>
</file>