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57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ru-RU" smtClean="0"/>
              <a:t>27.01.2019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ru-RU" dirty="0"/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Welcome!</a:t>
            </a:r>
            <a:endParaRPr lang="ru-RU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SBES Library Media Center</a:t>
            </a:r>
            <a:endParaRPr lang="ru-RU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0BA2EF-2A34-42CC-A390-7A5C46FB3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7322" y="435429"/>
            <a:ext cx="1289253" cy="12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Features</a:t>
            </a:r>
            <a:endParaRPr lang="ru-RU" sz="6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365" y="6214279"/>
            <a:ext cx="2639323" cy="365125"/>
          </a:xfrm>
        </p:spPr>
        <p:txBody>
          <a:bodyPr/>
          <a:lstStyle/>
          <a:p>
            <a:pPr algn="ctr"/>
            <a:r>
              <a:rPr lang="en-US" dirty="0"/>
              <a:t>Photos by </a:t>
            </a:r>
            <a:r>
              <a:rPr lang="en-US" dirty="0" err="1"/>
              <a:t>Pixabay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2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235DA-0877-48E3-8D59-9290F87DB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414" y="1981200"/>
            <a:ext cx="4299585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2E0C6-B71D-4599-B5FE-6C48ED90B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027" y="1155803"/>
            <a:ext cx="3761450" cy="250272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1C42D5-1CE1-43DA-B919-399AC21C8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2857" y="3912844"/>
            <a:ext cx="1023560" cy="10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Collaborate!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310949"/>
            <a:ext cx="2639323" cy="365125"/>
          </a:xfrm>
        </p:spPr>
        <p:txBody>
          <a:bodyPr/>
          <a:lstStyle/>
          <a:p>
            <a:pPr algn="ctr"/>
            <a:r>
              <a:rPr lang="en-US" dirty="0"/>
              <a:t>Photos by </a:t>
            </a:r>
            <a:r>
              <a:rPr lang="en-US" dirty="0" err="1"/>
              <a:t>pixabay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1838A69-AAE4-4D40-BA69-1FACC758C5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-6985" t="17340" r="4779" b="9436"/>
          <a:stretch/>
        </p:blipFill>
        <p:spPr>
          <a:xfrm>
            <a:off x="3550548" y="790952"/>
            <a:ext cx="8255452" cy="5914648"/>
          </a:xfr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F6C404-0E1F-48B3-8258-DDDA2E819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1914" y="2895599"/>
            <a:ext cx="1121919" cy="11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190" y="6329955"/>
            <a:ext cx="2639323" cy="365125"/>
          </a:xfrm>
        </p:spPr>
        <p:txBody>
          <a:bodyPr/>
          <a:lstStyle/>
          <a:p>
            <a:r>
              <a:rPr lang="en-US" dirty="0"/>
              <a:t>Photo by </a:t>
            </a:r>
            <a:r>
              <a:rPr lang="en-US" dirty="0" err="1"/>
              <a:t>pixabay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4"/>
          <a:stretch>
            <a:fillRect/>
          </a:stretch>
        </p:blipFill>
        <p:spPr>
          <a:xfrm>
            <a:off x="3703978" y="451852"/>
            <a:ext cx="8495014" cy="478196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27227">
            <a:off x="342949" y="1571132"/>
            <a:ext cx="3775875" cy="2543401"/>
          </a:xfrm>
        </p:spPr>
        <p:txBody>
          <a:bodyPr>
            <a:normAutofit/>
          </a:bodyPr>
          <a:lstStyle/>
          <a:p>
            <a:r>
              <a:rPr lang="en-US" sz="6000" dirty="0"/>
              <a:t>Open House</a:t>
            </a:r>
            <a:endParaRPr lang="ru-RU" sz="60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C65CE5-E2FD-400D-A12C-A29378D73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7912" y="4760389"/>
            <a:ext cx="1516065" cy="15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nBusiness Presentation Layout_Elementary_MO - v4.potx" id="{4DC39F4E-E9E8-4D22-BDE0-044CC575188F}" vid="{A1165295-B50A-4F62-B2CC-94F4F7BF07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23</Words>
  <Application>Microsoft Office PowerPoint</Application>
  <PresentationFormat>Widescreen</PresentationFormat>
  <Paragraphs>11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Franklin Gothic Book</vt:lpstr>
      <vt:lpstr>Office Theme</vt:lpstr>
      <vt:lpstr>Welcome!</vt:lpstr>
      <vt:lpstr>Features</vt:lpstr>
      <vt:lpstr>Collaborate!</vt:lpstr>
      <vt:lpstr>Open House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2019-01-28T02:25:41Z</dcterms:created>
  <dcterms:modified xsi:type="dcterms:W3CDTF">2019-01-28T03:06:19Z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