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89DA2-BA25-42B4-8660-5EDF23C1AFF1}" v="275" dt="2022-07-29T22:17:50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Allen" userId="2a109f873e4afd65" providerId="LiveId" clId="{CED89DA2-BA25-42B4-8660-5EDF23C1AFF1}"/>
    <pc:docChg chg="undo custSel addSld delSld modSld sldOrd">
      <pc:chgData name="Tiffany Allen" userId="2a109f873e4afd65" providerId="LiveId" clId="{CED89DA2-BA25-42B4-8660-5EDF23C1AFF1}" dt="2022-07-29T22:17:50.904" v="3303"/>
      <pc:docMkLst>
        <pc:docMk/>
      </pc:docMkLst>
      <pc:sldChg chg="addSp delSp modSp modTransition modAnim">
        <pc:chgData name="Tiffany Allen" userId="2a109f873e4afd65" providerId="LiveId" clId="{CED89DA2-BA25-42B4-8660-5EDF23C1AFF1}" dt="2022-07-29T19:06:58.564" v="3259"/>
        <pc:sldMkLst>
          <pc:docMk/>
          <pc:sldMk cId="3100168284" sldId="256"/>
        </pc:sldMkLst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3100168284" sldId="256"/>
            <ac:picMk id="4" creationId="{2CCBA468-70D6-62FA-C659-AF4F1FDE4696}"/>
          </ac:picMkLst>
        </pc:picChg>
        <pc:picChg chg="add del mod">
          <ac:chgData name="Tiffany Allen" userId="2a109f873e4afd65" providerId="LiveId" clId="{CED89DA2-BA25-42B4-8660-5EDF23C1AFF1}" dt="2022-07-29T18:54:15.269" v="3228"/>
          <ac:picMkLst>
            <pc:docMk/>
            <pc:sldMk cId="3100168284" sldId="256"/>
            <ac:picMk id="4" creationId="{857DAB56-3F30-C184-D2D3-5A1953FEE39E}"/>
          </ac:picMkLst>
        </pc:picChg>
        <pc:picChg chg="add del mod">
          <ac:chgData name="Tiffany Allen" userId="2a109f873e4afd65" providerId="LiveId" clId="{CED89DA2-BA25-42B4-8660-5EDF23C1AFF1}" dt="2022-07-29T17:08:59.709" v="3214"/>
          <ac:picMkLst>
            <pc:docMk/>
            <pc:sldMk cId="3100168284" sldId="256"/>
            <ac:picMk id="5" creationId="{04692A32-218D-DC5D-D557-5DBF2A138E9C}"/>
          </ac:picMkLst>
        </pc:picChg>
        <pc:picChg chg="add del mod">
          <ac:chgData name="Tiffany Allen" userId="2a109f873e4afd65" providerId="LiveId" clId="{CED89DA2-BA25-42B4-8660-5EDF23C1AFF1}" dt="2022-07-29T18:55:34.413" v="3230"/>
          <ac:picMkLst>
            <pc:docMk/>
            <pc:sldMk cId="3100168284" sldId="256"/>
            <ac:picMk id="5" creationId="{5E5939AF-47D1-E4B0-23B9-19A5273BD785}"/>
          </ac:picMkLst>
        </pc:picChg>
        <pc:picChg chg="add del mod">
          <ac:chgData name="Tiffany Allen" userId="2a109f873e4afd65" providerId="LiveId" clId="{CED89DA2-BA25-42B4-8660-5EDF23C1AFF1}" dt="2022-07-29T17:10:13.854" v="3216"/>
          <ac:picMkLst>
            <pc:docMk/>
            <pc:sldMk cId="3100168284" sldId="256"/>
            <ac:picMk id="6" creationId="{88A79F61-C426-9D56-52DC-4C41928BDADA}"/>
          </ac:picMkLst>
        </pc:picChg>
        <pc:picChg chg="add del mod">
          <ac:chgData name="Tiffany Allen" userId="2a109f873e4afd65" providerId="LiveId" clId="{CED89DA2-BA25-42B4-8660-5EDF23C1AFF1}" dt="2022-07-29T18:56:59.006" v="3232"/>
          <ac:picMkLst>
            <pc:docMk/>
            <pc:sldMk cId="3100168284" sldId="256"/>
            <ac:picMk id="6" creationId="{EC3C0277-6524-FE99-A0FA-F68FC322B36C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3100168284" sldId="256"/>
            <ac:picMk id="7" creationId="{2766C183-E1DF-EF7B-3E31-C118DDF9029D}"/>
          </ac:picMkLst>
        </pc:picChg>
        <pc:picChg chg="add del mod">
          <ac:chgData name="Tiffany Allen" userId="2a109f873e4afd65" providerId="LiveId" clId="{CED89DA2-BA25-42B4-8660-5EDF23C1AFF1}" dt="2022-07-29T19:00:27.775" v="3238"/>
          <ac:picMkLst>
            <pc:docMk/>
            <pc:sldMk cId="3100168284" sldId="256"/>
            <ac:picMk id="7" creationId="{4F971BB9-84FD-8FC2-B7CA-71F68E6CC6C1}"/>
          </ac:picMkLst>
        </pc:picChg>
        <pc:picChg chg="add del mod">
          <ac:chgData name="Tiffany Allen" userId="2a109f873e4afd65" providerId="LiveId" clId="{CED89DA2-BA25-42B4-8660-5EDF23C1AFF1}" dt="2022-07-29T19:02:31.114" v="3244"/>
          <ac:picMkLst>
            <pc:docMk/>
            <pc:sldMk cId="3100168284" sldId="256"/>
            <ac:picMk id="8" creationId="{AED2FF52-04EF-2240-EEFC-5960F6E59B13}"/>
          </ac:picMkLst>
        </pc:picChg>
        <pc:picChg chg="add del mod">
          <ac:chgData name="Tiffany Allen" userId="2a109f873e4afd65" providerId="LiveId" clId="{CED89DA2-BA25-42B4-8660-5EDF23C1AFF1}" dt="2022-07-29T18:43:42.706" v="3220"/>
          <ac:picMkLst>
            <pc:docMk/>
            <pc:sldMk cId="3100168284" sldId="256"/>
            <ac:picMk id="8" creationId="{C954A4D6-94F0-2CD6-D6C3-F725447447EF}"/>
          </ac:picMkLst>
        </pc:picChg>
        <pc:picChg chg="add del mod">
          <ac:chgData name="Tiffany Allen" userId="2a109f873e4afd65" providerId="LiveId" clId="{CED89DA2-BA25-42B4-8660-5EDF23C1AFF1}" dt="2022-07-29T18:44:26.413" v="3224"/>
          <ac:picMkLst>
            <pc:docMk/>
            <pc:sldMk cId="3100168284" sldId="256"/>
            <ac:picMk id="9" creationId="{10CFFD08-2425-AD47-9491-23F0524B39C8}"/>
          </ac:picMkLst>
        </pc:picChg>
        <pc:picChg chg="add del mod">
          <ac:chgData name="Tiffany Allen" userId="2a109f873e4afd65" providerId="LiveId" clId="{CED89DA2-BA25-42B4-8660-5EDF23C1AFF1}" dt="2022-07-29T19:05:45.734" v="3254"/>
          <ac:picMkLst>
            <pc:docMk/>
            <pc:sldMk cId="3100168284" sldId="256"/>
            <ac:picMk id="9" creationId="{64C17BFA-3C60-32F1-9334-A7FD3288D55F}"/>
          </ac:picMkLst>
        </pc:picChg>
        <pc:picChg chg="add del mod">
          <ac:chgData name="Tiffany Allen" userId="2a109f873e4afd65" providerId="LiveId" clId="{CED89DA2-BA25-42B4-8660-5EDF23C1AFF1}" dt="2022-07-29T18:53:52.898" v="3226"/>
          <ac:picMkLst>
            <pc:docMk/>
            <pc:sldMk cId="3100168284" sldId="256"/>
            <ac:picMk id="10" creationId="{C5A2EE2D-EF94-9A46-6471-B720506DC22C}"/>
          </ac:picMkLst>
        </pc:picChg>
        <pc:picChg chg="add del mod">
          <ac:chgData name="Tiffany Allen" userId="2a109f873e4afd65" providerId="LiveId" clId="{CED89DA2-BA25-42B4-8660-5EDF23C1AFF1}" dt="2022-07-29T19:06:37.567" v="3258"/>
          <ac:picMkLst>
            <pc:docMk/>
            <pc:sldMk cId="3100168284" sldId="256"/>
            <ac:picMk id="11" creationId="{4D559CEE-8D9B-3258-E4E3-1051D6801888}"/>
          </ac:picMkLst>
        </pc:picChg>
        <pc:picChg chg="add mod">
          <ac:chgData name="Tiffany Allen" userId="2a109f873e4afd65" providerId="LiveId" clId="{CED89DA2-BA25-42B4-8660-5EDF23C1AFF1}" dt="2022-07-29T19:06:58.564" v="3259"/>
          <ac:picMkLst>
            <pc:docMk/>
            <pc:sldMk cId="3100168284" sldId="256"/>
            <ac:picMk id="12" creationId="{24217067-64B2-AA17-C610-33A56F16A1DF}"/>
          </ac:picMkLst>
        </pc:picChg>
      </pc:sldChg>
      <pc:sldChg chg="addSp delSp modSp modTransition modAnim">
        <pc:chgData name="Tiffany Allen" userId="2a109f873e4afd65" providerId="LiveId" clId="{CED89DA2-BA25-42B4-8660-5EDF23C1AFF1}" dt="2022-07-29T19:07:29.709" v="3261"/>
        <pc:sldMkLst>
          <pc:docMk/>
          <pc:sldMk cId="3383659117" sldId="257"/>
        </pc:sldMkLst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3383659117" sldId="257"/>
            <ac:picMk id="4" creationId="{350DC2F0-7A05-2A90-5A05-E7D6C5DD9856}"/>
          </ac:picMkLst>
        </pc:picChg>
        <pc:picChg chg="add del mod">
          <ac:chgData name="Tiffany Allen" userId="2a109f873e4afd65" providerId="LiveId" clId="{CED89DA2-BA25-42B4-8660-5EDF23C1AFF1}" dt="2022-07-29T18:55:34.413" v="3230"/>
          <ac:picMkLst>
            <pc:docMk/>
            <pc:sldMk cId="3383659117" sldId="257"/>
            <ac:picMk id="4" creationId="{CFEF7139-675E-B58F-AB79-EC7606E4FD06}"/>
          </ac:picMkLst>
        </pc:picChg>
        <pc:picChg chg="add del mod">
          <ac:chgData name="Tiffany Allen" userId="2a109f873e4afd65" providerId="LiveId" clId="{CED89DA2-BA25-42B4-8660-5EDF23C1AFF1}" dt="2022-07-29T17:10:13.854" v="3216"/>
          <ac:picMkLst>
            <pc:docMk/>
            <pc:sldMk cId="3383659117" sldId="257"/>
            <ac:picMk id="5" creationId="{D9DBE569-D50D-B8BF-1D0D-D29BB574C198}"/>
          </ac:picMkLst>
        </pc:picChg>
        <pc:picChg chg="add del mod">
          <ac:chgData name="Tiffany Allen" userId="2a109f873e4afd65" providerId="LiveId" clId="{CED89DA2-BA25-42B4-8660-5EDF23C1AFF1}" dt="2022-07-29T18:56:59.006" v="3232"/>
          <ac:picMkLst>
            <pc:docMk/>
            <pc:sldMk cId="3383659117" sldId="257"/>
            <ac:picMk id="5" creationId="{E4916FA0-C0AD-9765-57E0-81DB9626CA62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3383659117" sldId="257"/>
            <ac:picMk id="6" creationId="{2C046375-AC93-FE25-6C1F-1ECA3524933C}"/>
          </ac:picMkLst>
        </pc:picChg>
        <pc:picChg chg="add del mod">
          <ac:chgData name="Tiffany Allen" userId="2a109f873e4afd65" providerId="LiveId" clId="{CED89DA2-BA25-42B4-8660-5EDF23C1AFF1}" dt="2022-07-29T19:01:18.031" v="3240"/>
          <ac:picMkLst>
            <pc:docMk/>
            <pc:sldMk cId="3383659117" sldId="257"/>
            <ac:picMk id="6" creationId="{76017FD3-ACDF-406D-F132-4F66B62225DB}"/>
          </ac:picMkLst>
        </pc:picChg>
        <pc:picChg chg="add del mod">
          <ac:chgData name="Tiffany Allen" userId="2a109f873e4afd65" providerId="LiveId" clId="{CED89DA2-BA25-42B4-8660-5EDF23C1AFF1}" dt="2022-07-29T18:53:52.898" v="3226"/>
          <ac:picMkLst>
            <pc:docMk/>
            <pc:sldMk cId="3383659117" sldId="257"/>
            <ac:picMk id="7" creationId="{E664C279-706A-CBC6-3FC2-3920C5C71821}"/>
          </ac:picMkLst>
        </pc:picChg>
        <pc:picChg chg="add del mod">
          <ac:chgData name="Tiffany Allen" userId="2a109f873e4afd65" providerId="LiveId" clId="{CED89DA2-BA25-42B4-8660-5EDF23C1AFF1}" dt="2022-07-29T19:02:31.114" v="3244"/>
          <ac:picMkLst>
            <pc:docMk/>
            <pc:sldMk cId="3383659117" sldId="257"/>
            <ac:picMk id="8" creationId="{5E1CB5B5-26DD-F6AA-082C-C7511E6DA8B3}"/>
          </ac:picMkLst>
        </pc:picChg>
        <pc:picChg chg="add del mod">
          <ac:chgData name="Tiffany Allen" userId="2a109f873e4afd65" providerId="LiveId" clId="{CED89DA2-BA25-42B4-8660-5EDF23C1AFF1}" dt="2022-07-29T19:06:15.901" v="3256"/>
          <ac:picMkLst>
            <pc:docMk/>
            <pc:sldMk cId="3383659117" sldId="257"/>
            <ac:picMk id="9" creationId="{DB66955D-56C8-989F-9515-2B4AF59B7C5A}"/>
          </ac:picMkLst>
        </pc:picChg>
        <pc:picChg chg="add del mod">
          <ac:chgData name="Tiffany Allen" userId="2a109f873e4afd65" providerId="LiveId" clId="{CED89DA2-BA25-42B4-8660-5EDF23C1AFF1}" dt="2022-07-29T19:07:04.818" v="3260"/>
          <ac:picMkLst>
            <pc:docMk/>
            <pc:sldMk cId="3383659117" sldId="257"/>
            <ac:picMk id="10" creationId="{94BCC3B1-D274-FE3A-7542-EE6503784D91}"/>
          </ac:picMkLst>
        </pc:picChg>
        <pc:picChg chg="add mod">
          <ac:chgData name="Tiffany Allen" userId="2a109f873e4afd65" providerId="LiveId" clId="{CED89DA2-BA25-42B4-8660-5EDF23C1AFF1}" dt="2022-07-29T19:07:29.709" v="3261"/>
          <ac:picMkLst>
            <pc:docMk/>
            <pc:sldMk cId="3383659117" sldId="257"/>
            <ac:picMk id="11" creationId="{0D30ED4B-CB14-6184-6CFE-1F2EABB7C097}"/>
          </ac:picMkLst>
        </pc:picChg>
      </pc:sldChg>
      <pc:sldChg chg="addSp delSp modSp new mod ord modTransition delAnim modAnim">
        <pc:chgData name="Tiffany Allen" userId="2a109f873e4afd65" providerId="LiveId" clId="{CED89DA2-BA25-42B4-8660-5EDF23C1AFF1}" dt="2022-07-29T22:17:50.904" v="3303"/>
        <pc:sldMkLst>
          <pc:docMk/>
          <pc:sldMk cId="1933673861" sldId="258"/>
        </pc:sldMkLst>
        <pc:spChg chg="mod">
          <ac:chgData name="Tiffany Allen" userId="2a109f873e4afd65" providerId="LiveId" clId="{CED89DA2-BA25-42B4-8660-5EDF23C1AFF1}" dt="2022-07-19T00:52:12.513" v="2688" actId="2711"/>
          <ac:spMkLst>
            <pc:docMk/>
            <pc:sldMk cId="1933673861" sldId="258"/>
            <ac:spMk id="2" creationId="{ECC91ADB-5DC7-4157-D4E2-FE1B3020AA4E}"/>
          </ac:spMkLst>
        </pc:spChg>
        <pc:spChg chg="mod">
          <ac:chgData name="Tiffany Allen" userId="2a109f873e4afd65" providerId="LiveId" clId="{CED89DA2-BA25-42B4-8660-5EDF23C1AFF1}" dt="2022-07-19T00:52:22.161" v="2689" actId="2711"/>
          <ac:spMkLst>
            <pc:docMk/>
            <pc:sldMk cId="1933673861" sldId="258"/>
            <ac:spMk id="3" creationId="{3C844D91-15E8-7766-44DE-7ECD82A77C39}"/>
          </ac:spMkLst>
        </pc:spChg>
        <pc:picChg chg="add del mod">
          <ac:chgData name="Tiffany Allen" userId="2a109f873e4afd65" providerId="LiveId" clId="{CED89DA2-BA25-42B4-8660-5EDF23C1AFF1}" dt="2022-07-29T22:13:33.988" v="3292"/>
          <ac:picMkLst>
            <pc:docMk/>
            <pc:sldMk cId="1933673861" sldId="258"/>
            <ac:picMk id="4" creationId="{0656917A-0A71-F90B-BB8D-B27CB8C54CAE}"/>
          </ac:picMkLst>
        </pc:picChg>
        <pc:picChg chg="del">
          <ac:chgData name="Tiffany Allen" userId="2a109f873e4afd65" providerId="LiveId" clId="{CED89DA2-BA25-42B4-8660-5EDF23C1AFF1}" dt="2022-07-29T16:55:52.676" v="3206" actId="478"/>
          <ac:picMkLst>
            <pc:docMk/>
            <pc:sldMk cId="1933673861" sldId="258"/>
            <ac:picMk id="4" creationId="{1B50A24D-DAF8-93A9-E354-DFB8226551C3}"/>
          </ac:picMkLst>
        </pc:picChg>
        <pc:picChg chg="add del mod">
          <ac:chgData name="Tiffany Allen" userId="2a109f873e4afd65" providerId="LiveId" clId="{CED89DA2-BA25-42B4-8660-5EDF23C1AFF1}" dt="2022-07-29T18:54:15.269" v="3228"/>
          <ac:picMkLst>
            <pc:docMk/>
            <pc:sldMk cId="1933673861" sldId="258"/>
            <ac:picMk id="4" creationId="{2AA095AB-F7A9-4499-BBA4-7343285C0DA7}"/>
          </ac:picMkLst>
        </pc:picChg>
        <pc:picChg chg="add del mod">
          <ac:chgData name="Tiffany Allen" userId="2a109f873e4afd65" providerId="LiveId" clId="{CED89DA2-BA25-42B4-8660-5EDF23C1AFF1}" dt="2022-07-29T17:03:18.655" v="3210"/>
          <ac:picMkLst>
            <pc:docMk/>
            <pc:sldMk cId="1933673861" sldId="258"/>
            <ac:picMk id="5" creationId="{6DD4BDE3-C9B6-1A56-5CCC-C619FE67B556}"/>
          </ac:picMkLst>
        </pc:picChg>
        <pc:picChg chg="add del mod">
          <ac:chgData name="Tiffany Allen" userId="2a109f873e4afd65" providerId="LiveId" clId="{CED89DA2-BA25-42B4-8660-5EDF23C1AFF1}" dt="2022-07-29T18:55:34.413" v="3230"/>
          <ac:picMkLst>
            <pc:docMk/>
            <pc:sldMk cId="1933673861" sldId="258"/>
            <ac:picMk id="5" creationId="{A56E7726-E6EF-0231-54F6-7CBFCA59D4D5}"/>
          </ac:picMkLst>
        </pc:picChg>
        <pc:picChg chg="add del mod">
          <ac:chgData name="Tiffany Allen" userId="2a109f873e4afd65" providerId="LiveId" clId="{CED89DA2-BA25-42B4-8660-5EDF23C1AFF1}" dt="2022-07-29T22:13:58.616" v="3294"/>
          <ac:picMkLst>
            <pc:docMk/>
            <pc:sldMk cId="1933673861" sldId="258"/>
            <ac:picMk id="5" creationId="{F3FDCDD3-2717-15D6-6D5B-31E763022A3B}"/>
          </ac:picMkLst>
        </pc:pic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1933673861" sldId="258"/>
            <ac:picMk id="6" creationId="{1EF23C47-D031-2D6E-2D79-B51E9FFFABF0}"/>
          </ac:picMkLst>
        </pc:picChg>
        <pc:picChg chg="add del mod">
          <ac:chgData name="Tiffany Allen" userId="2a109f873e4afd65" providerId="LiveId" clId="{CED89DA2-BA25-42B4-8660-5EDF23C1AFF1}" dt="2022-07-29T22:14:16.181" v="3296"/>
          <ac:picMkLst>
            <pc:docMk/>
            <pc:sldMk cId="1933673861" sldId="258"/>
            <ac:picMk id="6" creationId="{74C134B8-3FE2-913A-4950-4EDCDA11194F}"/>
          </ac:picMkLst>
        </pc:picChg>
        <pc:picChg chg="add del mod">
          <ac:chgData name="Tiffany Allen" userId="2a109f873e4afd65" providerId="LiveId" clId="{CED89DA2-BA25-42B4-8660-5EDF23C1AFF1}" dt="2022-07-29T18:56:59.006" v="3232"/>
          <ac:picMkLst>
            <pc:docMk/>
            <pc:sldMk cId="1933673861" sldId="258"/>
            <ac:picMk id="6" creationId="{EAB0CCE5-0BDD-4304-5F0B-030B34ABC775}"/>
          </ac:picMkLst>
        </pc:picChg>
        <pc:picChg chg="add del mod">
          <ac:chgData name="Tiffany Allen" userId="2a109f873e4afd65" providerId="LiveId" clId="{CED89DA2-BA25-42B4-8660-5EDF23C1AFF1}" dt="2022-07-29T18:59:05.930" v="3234"/>
          <ac:picMkLst>
            <pc:docMk/>
            <pc:sldMk cId="1933673861" sldId="258"/>
            <ac:picMk id="7" creationId="{2957A472-2228-35DD-CEB7-6D4F765D80BA}"/>
          </ac:picMkLst>
        </pc:picChg>
        <pc:picChg chg="add del mod">
          <ac:chgData name="Tiffany Allen" userId="2a109f873e4afd65" providerId="LiveId" clId="{CED89DA2-BA25-42B4-8660-5EDF23C1AFF1}" dt="2022-07-29T17:08:59.709" v="3214"/>
          <ac:picMkLst>
            <pc:docMk/>
            <pc:sldMk cId="1933673861" sldId="258"/>
            <ac:picMk id="7" creationId="{BF4FED65-4855-2361-ADAE-A6A20ABE7888}"/>
          </ac:picMkLst>
        </pc:picChg>
        <pc:picChg chg="add del mod">
          <ac:chgData name="Tiffany Allen" userId="2a109f873e4afd65" providerId="LiveId" clId="{CED89DA2-BA25-42B4-8660-5EDF23C1AFF1}" dt="2022-07-29T22:15:56.491" v="3298"/>
          <ac:picMkLst>
            <pc:docMk/>
            <pc:sldMk cId="1933673861" sldId="258"/>
            <ac:picMk id="7" creationId="{E622F7CD-923E-A77C-D80D-821ED7B2A876}"/>
          </ac:picMkLst>
        </pc:picChg>
        <pc:picChg chg="add del mod">
          <ac:chgData name="Tiffany Allen" userId="2a109f873e4afd65" providerId="LiveId" clId="{CED89DA2-BA25-42B4-8660-5EDF23C1AFF1}" dt="2022-07-29T18:59:22.727" v="3236"/>
          <ac:picMkLst>
            <pc:docMk/>
            <pc:sldMk cId="1933673861" sldId="258"/>
            <ac:picMk id="8" creationId="{53725CFD-EACB-64DC-7B7D-07AA36096217}"/>
          </ac:picMkLst>
        </pc:picChg>
        <pc:picChg chg="add del mod">
          <ac:chgData name="Tiffany Allen" userId="2a109f873e4afd65" providerId="LiveId" clId="{CED89DA2-BA25-42B4-8660-5EDF23C1AFF1}" dt="2022-07-29T17:10:13.854" v="3216"/>
          <ac:picMkLst>
            <pc:docMk/>
            <pc:sldMk cId="1933673861" sldId="258"/>
            <ac:picMk id="8" creationId="{F33ED966-AB62-0D16-4298-4DF919D7BAEB}"/>
          </ac:picMkLst>
        </pc:picChg>
        <pc:picChg chg="add del mod">
          <ac:chgData name="Tiffany Allen" userId="2a109f873e4afd65" providerId="LiveId" clId="{CED89DA2-BA25-42B4-8660-5EDF23C1AFF1}" dt="2022-07-29T22:16:37.149" v="3300"/>
          <ac:picMkLst>
            <pc:docMk/>
            <pc:sldMk cId="1933673861" sldId="258"/>
            <ac:picMk id="8" creationId="{FF0E6263-DE4E-5339-4236-A5F7E1AAFE47}"/>
          </ac:picMkLst>
        </pc:picChg>
        <pc:picChg chg="add del mod">
          <ac:chgData name="Tiffany Allen" userId="2a109f873e4afd65" providerId="LiveId" clId="{CED89DA2-BA25-42B4-8660-5EDF23C1AFF1}" dt="2022-07-29T22:17:18.327" v="3302"/>
          <ac:picMkLst>
            <pc:docMk/>
            <pc:sldMk cId="1933673861" sldId="258"/>
            <ac:picMk id="9" creationId="{3EAB47B4-1413-0713-349B-BF3D61E042EA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1933673861" sldId="258"/>
            <ac:picMk id="9" creationId="{461FDD68-C297-FD57-8249-E43B4E755564}"/>
          </ac:picMkLst>
        </pc:picChg>
        <pc:picChg chg="add del mod">
          <ac:chgData name="Tiffany Allen" userId="2a109f873e4afd65" providerId="LiveId" clId="{CED89DA2-BA25-42B4-8660-5EDF23C1AFF1}" dt="2022-07-29T19:02:31.114" v="3244"/>
          <ac:picMkLst>
            <pc:docMk/>
            <pc:sldMk cId="1933673861" sldId="258"/>
            <ac:picMk id="9" creationId="{BE4A3DCD-3D48-8AA1-40E4-F1A2752560F4}"/>
          </ac:picMkLst>
        </pc:picChg>
        <pc:picChg chg="add del mod">
          <ac:chgData name="Tiffany Allen" userId="2a109f873e4afd65" providerId="LiveId" clId="{CED89DA2-BA25-42B4-8660-5EDF23C1AFF1}" dt="2022-07-29T18:43:42.706" v="3220"/>
          <ac:picMkLst>
            <pc:docMk/>
            <pc:sldMk cId="1933673861" sldId="258"/>
            <ac:picMk id="10" creationId="{1391C97D-3D1A-85F1-B1AC-A7BEDABECEE1}"/>
          </ac:picMkLst>
        </pc:picChg>
        <pc:picChg chg="add del mod">
          <ac:chgData name="Tiffany Allen" userId="2a109f873e4afd65" providerId="LiveId" clId="{CED89DA2-BA25-42B4-8660-5EDF23C1AFF1}" dt="2022-07-29T19:02:57.715" v="3246"/>
          <ac:picMkLst>
            <pc:docMk/>
            <pc:sldMk cId="1933673861" sldId="258"/>
            <ac:picMk id="10" creationId="{301D5530-E971-E691-9D40-E5B78F379565}"/>
          </ac:picMkLst>
        </pc:picChg>
        <pc:picChg chg="add mod">
          <ac:chgData name="Tiffany Allen" userId="2a109f873e4afd65" providerId="LiveId" clId="{CED89DA2-BA25-42B4-8660-5EDF23C1AFF1}" dt="2022-07-29T22:17:50.904" v="3303"/>
          <ac:picMkLst>
            <pc:docMk/>
            <pc:sldMk cId="1933673861" sldId="258"/>
            <ac:picMk id="10" creationId="{D02BDFB1-D899-176A-B442-67DFB2FB59E2}"/>
          </ac:picMkLst>
        </pc:picChg>
        <pc:picChg chg="add del mod">
          <ac:chgData name="Tiffany Allen" userId="2a109f873e4afd65" providerId="LiveId" clId="{CED89DA2-BA25-42B4-8660-5EDF23C1AFF1}" dt="2022-07-29T19:03:56.887" v="3248"/>
          <ac:picMkLst>
            <pc:docMk/>
            <pc:sldMk cId="1933673861" sldId="258"/>
            <ac:picMk id="11" creationId="{B557060E-E7F2-0CC8-D942-E7C435D771E4}"/>
          </ac:picMkLst>
        </pc:picChg>
        <pc:picChg chg="add del mod">
          <ac:chgData name="Tiffany Allen" userId="2a109f873e4afd65" providerId="LiveId" clId="{CED89DA2-BA25-42B4-8660-5EDF23C1AFF1}" dt="2022-07-29T18:44:00.418" v="3222"/>
          <ac:picMkLst>
            <pc:docMk/>
            <pc:sldMk cId="1933673861" sldId="258"/>
            <ac:picMk id="11" creationId="{F82D21B3-BE72-B18B-220E-4CD920961BFA}"/>
          </ac:picMkLst>
        </pc:picChg>
        <pc:picChg chg="add del mod">
          <ac:chgData name="Tiffany Allen" userId="2a109f873e4afd65" providerId="LiveId" clId="{CED89DA2-BA25-42B4-8660-5EDF23C1AFF1}" dt="2022-07-29T19:04:20.601" v="3250"/>
          <ac:picMkLst>
            <pc:docMk/>
            <pc:sldMk cId="1933673861" sldId="258"/>
            <ac:picMk id="12" creationId="{82C9B38D-D0D9-458A-FD71-668A3CA5D426}"/>
          </ac:picMkLst>
        </pc:picChg>
        <pc:picChg chg="add del mod">
          <ac:chgData name="Tiffany Allen" userId="2a109f873e4afd65" providerId="LiveId" clId="{CED89DA2-BA25-42B4-8660-5EDF23C1AFF1}" dt="2022-07-29T18:44:26.413" v="3224"/>
          <ac:picMkLst>
            <pc:docMk/>
            <pc:sldMk cId="1933673861" sldId="258"/>
            <ac:picMk id="12" creationId="{E66924ED-956A-A4EC-2B74-91D86B7DD12B}"/>
          </ac:picMkLst>
        </pc:picChg>
        <pc:picChg chg="add del mod">
          <ac:chgData name="Tiffany Allen" userId="2a109f873e4afd65" providerId="LiveId" clId="{CED89DA2-BA25-42B4-8660-5EDF23C1AFF1}" dt="2022-07-29T18:53:52.898" v="3226"/>
          <ac:picMkLst>
            <pc:docMk/>
            <pc:sldMk cId="1933673861" sldId="258"/>
            <ac:picMk id="13" creationId="{79C5F4AC-9119-96F4-679A-A47B3087264E}"/>
          </ac:picMkLst>
        </pc:picChg>
        <pc:picChg chg="add del mod">
          <ac:chgData name="Tiffany Allen" userId="2a109f873e4afd65" providerId="LiveId" clId="{CED89DA2-BA25-42B4-8660-5EDF23C1AFF1}" dt="2022-07-29T19:05:23.509" v="3252"/>
          <ac:picMkLst>
            <pc:docMk/>
            <pc:sldMk cId="1933673861" sldId="258"/>
            <ac:picMk id="14" creationId="{9204BC42-A154-1CAF-C542-139F15A62B81}"/>
          </ac:picMkLst>
        </pc:picChg>
        <pc:picChg chg="add del mod">
          <ac:chgData name="Tiffany Allen" userId="2a109f873e4afd65" providerId="LiveId" clId="{CED89DA2-BA25-42B4-8660-5EDF23C1AFF1}" dt="2022-07-29T19:32:12.587" v="3288"/>
          <ac:picMkLst>
            <pc:docMk/>
            <pc:sldMk cId="1933673861" sldId="258"/>
            <ac:picMk id="15" creationId="{FA443AB1-FD6B-3126-145F-B9F064AD93EF}"/>
          </ac:picMkLst>
        </pc:picChg>
        <pc:picChg chg="add del mod">
          <ac:chgData name="Tiffany Allen" userId="2a109f873e4afd65" providerId="LiveId" clId="{CED89DA2-BA25-42B4-8660-5EDF23C1AFF1}" dt="2022-07-29T22:11:45.975" v="3290"/>
          <ac:picMkLst>
            <pc:docMk/>
            <pc:sldMk cId="1933673861" sldId="258"/>
            <ac:picMk id="16" creationId="{9A1344BF-1BAE-6774-C1A9-98D10D0DAD24}"/>
          </ac:picMkLst>
        </pc:picChg>
      </pc:sldChg>
      <pc:sldChg chg="addSp delSp modSp new mod ord modTransition modAnim">
        <pc:chgData name="Tiffany Allen" userId="2a109f873e4afd65" providerId="LiveId" clId="{CED89DA2-BA25-42B4-8660-5EDF23C1AFF1}" dt="2022-07-29T19:08:26.161" v="3265"/>
        <pc:sldMkLst>
          <pc:docMk/>
          <pc:sldMk cId="2405441573" sldId="259"/>
        </pc:sldMkLst>
        <pc:spChg chg="mod">
          <ac:chgData name="Tiffany Allen" userId="2a109f873e4afd65" providerId="LiveId" clId="{CED89DA2-BA25-42B4-8660-5EDF23C1AFF1}" dt="2022-07-19T00:55:51.531" v="2705" actId="2711"/>
          <ac:spMkLst>
            <pc:docMk/>
            <pc:sldMk cId="2405441573" sldId="259"/>
            <ac:spMk id="2" creationId="{34F324C8-982C-BA52-5CB0-1A480437B787}"/>
          </ac:spMkLst>
        </pc:spChg>
        <pc:spChg chg="mod">
          <ac:chgData name="Tiffany Allen" userId="2a109f873e4afd65" providerId="LiveId" clId="{CED89DA2-BA25-42B4-8660-5EDF23C1AFF1}" dt="2022-07-19T00:58:47.156" v="2755" actId="20577"/>
          <ac:spMkLst>
            <pc:docMk/>
            <pc:sldMk cId="2405441573" sldId="259"/>
            <ac:spMk id="3" creationId="{1FB8DC72-3C4B-24AE-154B-1EE5D243E377}"/>
          </ac:spMkLst>
        </pc:spChg>
        <pc:spChg chg="mod">
          <ac:chgData name="Tiffany Allen" userId="2a109f873e4afd65" providerId="LiveId" clId="{CED89DA2-BA25-42B4-8660-5EDF23C1AFF1}" dt="2022-07-19T00:56:00.612" v="2706" actId="2711"/>
          <ac:spMkLst>
            <pc:docMk/>
            <pc:sldMk cId="2405441573" sldId="259"/>
            <ac:spMk id="4" creationId="{5AAA920A-1CC3-9345-05D5-94CC6A27AF31}"/>
          </ac:spMkLst>
        </pc:spChg>
        <pc:spChg chg="mod">
          <ac:chgData name="Tiffany Allen" userId="2a109f873e4afd65" providerId="LiveId" clId="{CED89DA2-BA25-42B4-8660-5EDF23C1AFF1}" dt="2022-07-19T00:57:46.813" v="2726" actId="14100"/>
          <ac:spMkLst>
            <pc:docMk/>
            <pc:sldMk cId="2405441573" sldId="259"/>
            <ac:spMk id="5" creationId="{87141305-75B0-A44D-76D9-66A07F6385CF}"/>
          </ac:spMkLst>
        </pc:spChg>
        <pc:spChg chg="mod">
          <ac:chgData name="Tiffany Allen" userId="2a109f873e4afd65" providerId="LiveId" clId="{CED89DA2-BA25-42B4-8660-5EDF23C1AFF1}" dt="2022-07-20T11:44:08.362" v="3154" actId="20577"/>
          <ac:spMkLst>
            <pc:docMk/>
            <pc:sldMk cId="2405441573" sldId="259"/>
            <ac:spMk id="6" creationId="{FE603BC0-A449-8FB0-21D4-99D9449B657C}"/>
          </ac:spMkLst>
        </pc:spChg>
        <pc:picChg chg="add del mod">
          <ac:chgData name="Tiffany Allen" userId="2a109f873e4afd65" providerId="LiveId" clId="{CED89DA2-BA25-42B4-8660-5EDF23C1AFF1}" dt="2022-07-29T18:55:34.413" v="3230"/>
          <ac:picMkLst>
            <pc:docMk/>
            <pc:sldMk cId="2405441573" sldId="259"/>
            <ac:picMk id="7" creationId="{A6EF0434-3215-D9BC-4010-23078CABB5B2}"/>
          </ac:picMkLst>
        </pc:pic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2405441573" sldId="259"/>
            <ac:picMk id="7" creationId="{E409740D-7E98-7942-37BC-564743C6B238}"/>
          </ac:picMkLst>
        </pc:picChg>
        <pc:picChg chg="add del mod">
          <ac:chgData name="Tiffany Allen" userId="2a109f873e4afd65" providerId="LiveId" clId="{CED89DA2-BA25-42B4-8660-5EDF23C1AFF1}" dt="2022-07-29T17:10:13.854" v="3216"/>
          <ac:picMkLst>
            <pc:docMk/>
            <pc:sldMk cId="2405441573" sldId="259"/>
            <ac:picMk id="8" creationId="{67EFAC09-46C9-409B-7E5F-0696E7383938}"/>
          </ac:picMkLst>
        </pc:picChg>
        <pc:picChg chg="add del mod">
          <ac:chgData name="Tiffany Allen" userId="2a109f873e4afd65" providerId="LiveId" clId="{CED89DA2-BA25-42B4-8660-5EDF23C1AFF1}" dt="2022-07-29T19:01:56.606" v="3242"/>
          <ac:picMkLst>
            <pc:docMk/>
            <pc:sldMk cId="2405441573" sldId="259"/>
            <ac:picMk id="8" creationId="{7CBB3D73-5C21-7DDC-C3AF-298ADC972AE3}"/>
          </ac:picMkLst>
        </pc:picChg>
        <pc:picChg chg="add del mod">
          <ac:chgData name="Tiffany Allen" userId="2a109f873e4afd65" providerId="LiveId" clId="{CED89DA2-BA25-42B4-8660-5EDF23C1AFF1}" dt="2022-07-29T19:02:31.114" v="3244"/>
          <ac:picMkLst>
            <pc:docMk/>
            <pc:sldMk cId="2405441573" sldId="259"/>
            <ac:picMk id="9" creationId="{B2BA0765-E11A-29E0-4B4D-7F72B23ED9BF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2405441573" sldId="259"/>
            <ac:picMk id="9" creationId="{FAB3133F-18CA-7F2F-EDBC-B179A92F736A}"/>
          </ac:picMkLst>
        </pc:picChg>
        <pc:picChg chg="add del mod">
          <ac:chgData name="Tiffany Allen" userId="2a109f873e4afd65" providerId="LiveId" clId="{CED89DA2-BA25-42B4-8660-5EDF23C1AFF1}" dt="2022-07-29T18:53:52.898" v="3226"/>
          <ac:picMkLst>
            <pc:docMk/>
            <pc:sldMk cId="2405441573" sldId="259"/>
            <ac:picMk id="10" creationId="{5EFFDAA6-CF42-2837-A6B6-61CE3A242990}"/>
          </ac:picMkLst>
        </pc:picChg>
        <pc:picChg chg="add del mod">
          <ac:chgData name="Tiffany Allen" userId="2a109f873e4afd65" providerId="LiveId" clId="{CED89DA2-BA25-42B4-8660-5EDF23C1AFF1}" dt="2022-07-29T19:07:35.670" v="3262"/>
          <ac:picMkLst>
            <pc:docMk/>
            <pc:sldMk cId="2405441573" sldId="259"/>
            <ac:picMk id="11" creationId="{120C2B88-3113-485F-CC4D-463364A3011E}"/>
          </ac:picMkLst>
        </pc:picChg>
        <pc:picChg chg="add del mod">
          <ac:chgData name="Tiffany Allen" userId="2a109f873e4afd65" providerId="LiveId" clId="{CED89DA2-BA25-42B4-8660-5EDF23C1AFF1}" dt="2022-07-29T19:08:01.857" v="3264"/>
          <ac:picMkLst>
            <pc:docMk/>
            <pc:sldMk cId="2405441573" sldId="259"/>
            <ac:picMk id="12" creationId="{0A06A989-1407-E5DB-F5A8-9CADC10A3CE1}"/>
          </ac:picMkLst>
        </pc:picChg>
        <pc:picChg chg="add mod">
          <ac:chgData name="Tiffany Allen" userId="2a109f873e4afd65" providerId="LiveId" clId="{CED89DA2-BA25-42B4-8660-5EDF23C1AFF1}" dt="2022-07-29T19:08:26.161" v="3265"/>
          <ac:picMkLst>
            <pc:docMk/>
            <pc:sldMk cId="2405441573" sldId="259"/>
            <ac:picMk id="13" creationId="{E7540369-E5C1-272E-6FC6-7CE6BFA9C605}"/>
          </ac:picMkLst>
        </pc:picChg>
      </pc:sldChg>
      <pc:sldChg chg="addSp delSp modSp new mod modTransition modAnim">
        <pc:chgData name="Tiffany Allen" userId="2a109f873e4afd65" providerId="LiveId" clId="{CED89DA2-BA25-42B4-8660-5EDF23C1AFF1}" dt="2022-07-29T19:09:28.559" v="3267"/>
        <pc:sldMkLst>
          <pc:docMk/>
          <pc:sldMk cId="3286985017" sldId="260"/>
        </pc:sldMkLst>
        <pc:spChg chg="mod">
          <ac:chgData name="Tiffany Allen" userId="2a109f873e4afd65" providerId="LiveId" clId="{CED89DA2-BA25-42B4-8660-5EDF23C1AFF1}" dt="2022-07-19T01:00:16.728" v="2810" actId="5793"/>
          <ac:spMkLst>
            <pc:docMk/>
            <pc:sldMk cId="3286985017" sldId="260"/>
            <ac:spMk id="2" creationId="{FCDCB98F-A608-CCAE-D15F-0BBE769CE1C1}"/>
          </ac:spMkLst>
        </pc:spChg>
        <pc:spChg chg="mod">
          <ac:chgData name="Tiffany Allen" userId="2a109f873e4afd65" providerId="LiveId" clId="{CED89DA2-BA25-42B4-8660-5EDF23C1AFF1}" dt="2022-07-19T00:59:53.012" v="2761" actId="122"/>
          <ac:spMkLst>
            <pc:docMk/>
            <pc:sldMk cId="3286985017" sldId="260"/>
            <ac:spMk id="3" creationId="{98FD786B-FF15-8F17-8F6D-A586514FBF19}"/>
          </ac:spMkLst>
        </pc:spChg>
        <pc:spChg chg="mod">
          <ac:chgData name="Tiffany Allen" userId="2a109f873e4afd65" providerId="LiveId" clId="{CED89DA2-BA25-42B4-8660-5EDF23C1AFF1}" dt="2022-07-29T12:04:09.906" v="3205"/>
          <ac:spMkLst>
            <pc:docMk/>
            <pc:sldMk cId="3286985017" sldId="260"/>
            <ac:spMk id="4" creationId="{922F9C29-0664-047E-7D84-6B1DE6567A90}"/>
          </ac:spMkLst>
        </pc:spChg>
        <pc:spChg chg="mod">
          <ac:chgData name="Tiffany Allen" userId="2a109f873e4afd65" providerId="LiveId" clId="{CED89DA2-BA25-42B4-8660-5EDF23C1AFF1}" dt="2022-07-19T00:59:58.088" v="2762" actId="122"/>
          <ac:spMkLst>
            <pc:docMk/>
            <pc:sldMk cId="3286985017" sldId="260"/>
            <ac:spMk id="5" creationId="{108CDBC6-F6F6-57A8-2052-7D85FDE45C26}"/>
          </ac:spMkLst>
        </pc:spChg>
        <pc:spChg chg="mod">
          <ac:chgData name="Tiffany Allen" userId="2a109f873e4afd65" providerId="LiveId" clId="{CED89DA2-BA25-42B4-8660-5EDF23C1AFF1}" dt="2022-07-19T00:59:46.895" v="2760" actId="2711"/>
          <ac:spMkLst>
            <pc:docMk/>
            <pc:sldMk cId="3286985017" sldId="260"/>
            <ac:spMk id="6" creationId="{6BB4666E-83B9-2A50-2743-01CECA333F6E}"/>
          </ac:spMkLst>
        </pc:spChg>
        <pc:picChg chg="add del mod">
          <ac:chgData name="Tiffany Allen" userId="2a109f873e4afd65" providerId="LiveId" clId="{CED89DA2-BA25-42B4-8660-5EDF23C1AFF1}" dt="2022-07-29T18:55:34.413" v="3230"/>
          <ac:picMkLst>
            <pc:docMk/>
            <pc:sldMk cId="3286985017" sldId="260"/>
            <ac:picMk id="7" creationId="{3AC85F3B-966D-6C2D-3D4E-C7376327E077}"/>
          </ac:picMkLst>
        </pc:pic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3286985017" sldId="260"/>
            <ac:picMk id="7" creationId="{D5E6F1CD-D0ED-605E-1B05-90E6228026F1}"/>
          </ac:picMkLst>
        </pc:picChg>
        <pc:picChg chg="add del mod">
          <ac:chgData name="Tiffany Allen" userId="2a109f873e4afd65" providerId="LiveId" clId="{CED89DA2-BA25-42B4-8660-5EDF23C1AFF1}" dt="2022-07-29T17:10:13.854" v="3216"/>
          <ac:picMkLst>
            <pc:docMk/>
            <pc:sldMk cId="3286985017" sldId="260"/>
            <ac:picMk id="8" creationId="{6EA51BED-5B11-3131-4366-2501140D15EE}"/>
          </ac:picMkLst>
        </pc:picChg>
        <pc:picChg chg="add del mod">
          <ac:chgData name="Tiffany Allen" userId="2a109f873e4afd65" providerId="LiveId" clId="{CED89DA2-BA25-42B4-8660-5EDF23C1AFF1}" dt="2022-07-29T19:08:32.203" v="3266"/>
          <ac:picMkLst>
            <pc:docMk/>
            <pc:sldMk cId="3286985017" sldId="260"/>
            <ac:picMk id="8" creationId="{ECB2886F-7985-5C52-F7F7-37724B4E5C7C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3286985017" sldId="260"/>
            <ac:picMk id="9" creationId="{3BCFC543-739D-C7CA-26E5-D27462BE55D4}"/>
          </ac:picMkLst>
        </pc:picChg>
        <pc:picChg chg="add mod">
          <ac:chgData name="Tiffany Allen" userId="2a109f873e4afd65" providerId="LiveId" clId="{CED89DA2-BA25-42B4-8660-5EDF23C1AFF1}" dt="2022-07-29T19:09:28.559" v="3267"/>
          <ac:picMkLst>
            <pc:docMk/>
            <pc:sldMk cId="3286985017" sldId="260"/>
            <ac:picMk id="9" creationId="{3CB4A025-6FAE-008B-60DB-B3EB26180D8A}"/>
          </ac:picMkLst>
        </pc:picChg>
      </pc:sldChg>
      <pc:sldChg chg="addSp delSp modSp new mod modTransition modAnim">
        <pc:chgData name="Tiffany Allen" userId="2a109f873e4afd65" providerId="LiveId" clId="{CED89DA2-BA25-42B4-8660-5EDF23C1AFF1}" dt="2022-07-29T19:10:11.589" v="3271"/>
        <pc:sldMkLst>
          <pc:docMk/>
          <pc:sldMk cId="860224922" sldId="261"/>
        </pc:sldMkLst>
        <pc:spChg chg="mod">
          <ac:chgData name="Tiffany Allen" userId="2a109f873e4afd65" providerId="LiveId" clId="{CED89DA2-BA25-42B4-8660-5EDF23C1AFF1}" dt="2022-07-19T01:01:03.290" v="2813" actId="2711"/>
          <ac:spMkLst>
            <pc:docMk/>
            <pc:sldMk cId="860224922" sldId="261"/>
            <ac:spMk id="2" creationId="{ACF00569-5401-416B-B167-56A1A83AA548}"/>
          </ac:spMkLst>
        </pc:spChg>
        <pc:spChg chg="mod">
          <ac:chgData name="Tiffany Allen" userId="2a109f873e4afd65" providerId="LiveId" clId="{CED89DA2-BA25-42B4-8660-5EDF23C1AFF1}" dt="2022-07-22T15:30:51.721" v="3165" actId="20577"/>
          <ac:spMkLst>
            <pc:docMk/>
            <pc:sldMk cId="860224922" sldId="261"/>
            <ac:spMk id="3" creationId="{B5080A7C-DB9D-1773-427B-C4D94A5CC615}"/>
          </ac:spMkLst>
        </pc:spChg>
        <pc:spChg chg="mod">
          <ac:chgData name="Tiffany Allen" userId="2a109f873e4afd65" providerId="LiveId" clId="{CED89DA2-BA25-42B4-8660-5EDF23C1AFF1}" dt="2022-07-19T01:01:28.639" v="2815" actId="2711"/>
          <ac:spMkLst>
            <pc:docMk/>
            <pc:sldMk cId="860224922" sldId="261"/>
            <ac:spMk id="4" creationId="{1E23F201-FF4B-2DC6-92FB-9FA4B9764F22}"/>
          </ac:spMkLst>
        </pc:sp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860224922" sldId="261"/>
            <ac:picMk id="5" creationId="{78418D26-1C22-3317-E9B2-823B501BFE4D}"/>
          </ac:picMkLst>
        </pc:picChg>
        <pc:picChg chg="add del mod">
          <ac:chgData name="Tiffany Allen" userId="2a109f873e4afd65" providerId="LiveId" clId="{CED89DA2-BA25-42B4-8660-5EDF23C1AFF1}" dt="2022-07-29T19:09:33.981" v="3268"/>
          <ac:picMkLst>
            <pc:docMk/>
            <pc:sldMk cId="860224922" sldId="261"/>
            <ac:picMk id="5" creationId="{FACA90BA-6BFA-02F2-0A9B-9032B3CD2B17}"/>
          </ac:picMkLst>
        </pc:picChg>
        <pc:picChg chg="add del mod">
          <ac:chgData name="Tiffany Allen" userId="2a109f873e4afd65" providerId="LiveId" clId="{CED89DA2-BA25-42B4-8660-5EDF23C1AFF1}" dt="2022-07-29T19:09:49.540" v="3270"/>
          <ac:picMkLst>
            <pc:docMk/>
            <pc:sldMk cId="860224922" sldId="261"/>
            <ac:picMk id="6" creationId="{9997DD50-3F4B-934F-85A5-60324BD60601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860224922" sldId="261"/>
            <ac:picMk id="6" creationId="{BB34D9D3-7D01-9E89-D56B-85815BF102F6}"/>
          </ac:picMkLst>
        </pc:picChg>
        <pc:picChg chg="add mod">
          <ac:chgData name="Tiffany Allen" userId="2a109f873e4afd65" providerId="LiveId" clId="{CED89DA2-BA25-42B4-8660-5EDF23C1AFF1}" dt="2022-07-29T19:10:11.589" v="3271"/>
          <ac:picMkLst>
            <pc:docMk/>
            <pc:sldMk cId="860224922" sldId="261"/>
            <ac:picMk id="7" creationId="{F3AB4A40-6A53-0E09-C06B-143A0D859115}"/>
          </ac:picMkLst>
        </pc:picChg>
      </pc:sldChg>
      <pc:sldChg chg="new del">
        <pc:chgData name="Tiffany Allen" userId="2a109f873e4afd65" providerId="LiveId" clId="{CED89DA2-BA25-42B4-8660-5EDF23C1AFF1}" dt="2022-07-19T00:41:56.398" v="2540" actId="47"/>
        <pc:sldMkLst>
          <pc:docMk/>
          <pc:sldMk cId="2989213188" sldId="261"/>
        </pc:sldMkLst>
      </pc:sldChg>
      <pc:sldChg chg="addSp delSp modSp new mod modTransition setBg modAnim">
        <pc:chgData name="Tiffany Allen" userId="2a109f873e4afd65" providerId="LiveId" clId="{CED89DA2-BA25-42B4-8660-5EDF23C1AFF1}" dt="2022-07-29T19:10:38.401" v="3273"/>
        <pc:sldMkLst>
          <pc:docMk/>
          <pc:sldMk cId="1553082570" sldId="262"/>
        </pc:sldMkLst>
        <pc:spChg chg="mod">
          <ac:chgData name="Tiffany Allen" userId="2a109f873e4afd65" providerId="LiveId" clId="{CED89DA2-BA25-42B4-8660-5EDF23C1AFF1}" dt="2022-07-29T11:56:11.712" v="3169" actId="1076"/>
          <ac:spMkLst>
            <pc:docMk/>
            <pc:sldMk cId="1553082570" sldId="262"/>
            <ac:spMk id="2" creationId="{830C1999-D2CD-6B2F-DCA3-0E95CC18F919}"/>
          </ac:spMkLst>
        </pc:spChg>
        <pc:spChg chg="del">
          <ac:chgData name="Tiffany Allen" userId="2a109f873e4afd65" providerId="LiveId" clId="{CED89DA2-BA25-42B4-8660-5EDF23C1AFF1}" dt="2022-07-20T11:31:53.682" v="2817" actId="931"/>
          <ac:spMkLst>
            <pc:docMk/>
            <pc:sldMk cId="1553082570" sldId="262"/>
            <ac:spMk id="3" creationId="{B5AC2F3D-C3FB-2504-A05F-0527CD4CD0B4}"/>
          </ac:spMkLst>
        </pc:spChg>
        <pc:spChg chg="mod">
          <ac:chgData name="Tiffany Allen" userId="2a109f873e4afd65" providerId="LiveId" clId="{CED89DA2-BA25-42B4-8660-5EDF23C1AFF1}" dt="2022-07-29T11:55:14.039" v="3166" actId="6549"/>
          <ac:spMkLst>
            <pc:docMk/>
            <pc:sldMk cId="1553082570" sldId="262"/>
            <ac:spMk id="4" creationId="{FADB05FB-FA39-6906-662D-8541D1105F9B}"/>
          </ac:spMkLst>
        </pc:spChg>
        <pc:spChg chg="add">
          <ac:chgData name="Tiffany Allen" userId="2a109f873e4afd65" providerId="LiveId" clId="{CED89DA2-BA25-42B4-8660-5EDF23C1AFF1}" dt="2022-07-20T11:32:08.915" v="2820" actId="26606"/>
          <ac:spMkLst>
            <pc:docMk/>
            <pc:sldMk cId="1553082570" sldId="262"/>
            <ac:spMk id="19" creationId="{11C7711F-3983-4AB1-AFDE-96F7C06514D3}"/>
          </ac:spMkLst>
        </pc:spChg>
        <pc:spChg chg="add">
          <ac:chgData name="Tiffany Allen" userId="2a109f873e4afd65" providerId="LiveId" clId="{CED89DA2-BA25-42B4-8660-5EDF23C1AFF1}" dt="2022-07-20T11:32:08.915" v="2820" actId="26606"/>
          <ac:spMkLst>
            <pc:docMk/>
            <pc:sldMk cId="1553082570" sldId="262"/>
            <ac:spMk id="27" creationId="{B3085476-B49E-49ED-87D2-1165E69D2605}"/>
          </ac:spMkLst>
        </pc:spChg>
        <pc:grpChg chg="add">
          <ac:chgData name="Tiffany Allen" userId="2a109f873e4afd65" providerId="LiveId" clId="{CED89DA2-BA25-42B4-8660-5EDF23C1AFF1}" dt="2022-07-20T11:32:08.915" v="2820" actId="26606"/>
          <ac:grpSpMkLst>
            <pc:docMk/>
            <pc:sldMk cId="1553082570" sldId="262"/>
            <ac:grpSpMk id="11" creationId="{DFB5D1BB-0703-437B-BD1E-1D07F8A2730B}"/>
          </ac:grpSpMkLst>
        </pc:grpChg>
        <pc:grpChg chg="add">
          <ac:chgData name="Tiffany Allen" userId="2a109f873e4afd65" providerId="LiveId" clId="{CED89DA2-BA25-42B4-8660-5EDF23C1AFF1}" dt="2022-07-20T11:32:08.915" v="2820" actId="26606"/>
          <ac:grpSpMkLst>
            <pc:docMk/>
            <pc:sldMk cId="1553082570" sldId="262"/>
            <ac:grpSpMk id="21" creationId="{89BC9D38-9241-4F71-9B45-73827299E4C5}"/>
          </ac:grpSpMkLst>
        </pc:grp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1553082570" sldId="262"/>
            <ac:picMk id="3" creationId="{2ABEC0D7-28BB-0518-948D-C40CDE7A36E5}"/>
          </ac:picMkLst>
        </pc:picChg>
        <pc:picChg chg="add del mod">
          <ac:chgData name="Tiffany Allen" userId="2a109f873e4afd65" providerId="LiveId" clId="{CED89DA2-BA25-42B4-8660-5EDF23C1AFF1}" dt="2022-07-29T19:10:18.596" v="3272"/>
          <ac:picMkLst>
            <pc:docMk/>
            <pc:sldMk cId="1553082570" sldId="262"/>
            <ac:picMk id="3" creationId="{DC568E6A-3DBC-6A03-CCBB-CA8D9A0C1F6F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1553082570" sldId="262"/>
            <ac:picMk id="5" creationId="{09ADFA79-5FF3-F978-38F2-8FA3DB4D11B2}"/>
          </ac:picMkLst>
        </pc:picChg>
        <pc:picChg chg="add mod">
          <ac:chgData name="Tiffany Allen" userId="2a109f873e4afd65" providerId="LiveId" clId="{CED89DA2-BA25-42B4-8660-5EDF23C1AFF1}" dt="2022-07-29T19:10:38.401" v="3273"/>
          <ac:picMkLst>
            <pc:docMk/>
            <pc:sldMk cId="1553082570" sldId="262"/>
            <ac:picMk id="5" creationId="{AF11F58C-D82E-5402-56B0-42FD172D82C9}"/>
          </ac:picMkLst>
        </pc:picChg>
        <pc:picChg chg="add mod">
          <ac:chgData name="Tiffany Allen" userId="2a109f873e4afd65" providerId="LiveId" clId="{CED89DA2-BA25-42B4-8660-5EDF23C1AFF1}" dt="2022-07-29T11:55:31.255" v="3168" actId="1076"/>
          <ac:picMkLst>
            <pc:docMk/>
            <pc:sldMk cId="1553082570" sldId="262"/>
            <ac:picMk id="6" creationId="{171FD9EC-8732-58C0-EACE-9DD87EFB02CD}"/>
          </ac:picMkLst>
        </pc:picChg>
        <pc:cxnChg chg="add">
          <ac:chgData name="Tiffany Allen" userId="2a109f873e4afd65" providerId="LiveId" clId="{CED89DA2-BA25-42B4-8660-5EDF23C1AFF1}" dt="2022-07-20T11:32:08.915" v="2820" actId="26606"/>
          <ac:cxnSpMkLst>
            <pc:docMk/>
            <pc:sldMk cId="1553082570" sldId="262"/>
            <ac:cxnSpMk id="17" creationId="{883F92AF-2403-4558-B1D7-72130A1E4BC7}"/>
          </ac:cxnSpMkLst>
        </pc:cxnChg>
        <pc:cxnChg chg="add">
          <ac:chgData name="Tiffany Allen" userId="2a109f873e4afd65" providerId="LiveId" clId="{CED89DA2-BA25-42B4-8660-5EDF23C1AFF1}" dt="2022-07-20T11:32:08.915" v="2820" actId="26606"/>
          <ac:cxnSpMkLst>
            <pc:docMk/>
            <pc:sldMk cId="1553082570" sldId="262"/>
            <ac:cxnSpMk id="29" creationId="{59BA5C68-DFCC-4101-8403-F96781CDDD7A}"/>
          </ac:cxnSpMkLst>
        </pc:cxnChg>
      </pc:sldChg>
      <pc:sldChg chg="addSp delSp modSp new mod modTransition setBg modAnim">
        <pc:chgData name="Tiffany Allen" userId="2a109f873e4afd65" providerId="LiveId" clId="{CED89DA2-BA25-42B4-8660-5EDF23C1AFF1}" dt="2022-07-29T19:11:01.004" v="3275"/>
        <pc:sldMkLst>
          <pc:docMk/>
          <pc:sldMk cId="257138407" sldId="263"/>
        </pc:sldMkLst>
        <pc:spChg chg="mod">
          <ac:chgData name="Tiffany Allen" userId="2a109f873e4afd65" providerId="LiveId" clId="{CED89DA2-BA25-42B4-8660-5EDF23C1AFF1}" dt="2022-07-29T11:56:49.040" v="3171" actId="1076"/>
          <ac:spMkLst>
            <pc:docMk/>
            <pc:sldMk cId="257138407" sldId="263"/>
            <ac:spMk id="2" creationId="{3E4AA5F0-3A31-487B-A35A-39C347F42F33}"/>
          </ac:spMkLst>
        </pc:spChg>
        <pc:spChg chg="del">
          <ac:chgData name="Tiffany Allen" userId="2a109f873e4afd65" providerId="LiveId" clId="{CED89DA2-BA25-42B4-8660-5EDF23C1AFF1}" dt="2022-07-20T11:34:18.958" v="2860" actId="931"/>
          <ac:spMkLst>
            <pc:docMk/>
            <pc:sldMk cId="257138407" sldId="263"/>
            <ac:spMk id="3" creationId="{61FB83BB-776F-BA2A-1440-EDBB8104BF53}"/>
          </ac:spMkLst>
        </pc:spChg>
        <pc:spChg chg="mod">
          <ac:chgData name="Tiffany Allen" userId="2a109f873e4afd65" providerId="LiveId" clId="{CED89DA2-BA25-42B4-8660-5EDF23C1AFF1}" dt="2022-07-29T11:56:42.385" v="3170" actId="6549"/>
          <ac:spMkLst>
            <pc:docMk/>
            <pc:sldMk cId="257138407" sldId="263"/>
            <ac:spMk id="4" creationId="{C217D8D2-4A4A-4C2E-7A32-95DC7572A9C3}"/>
          </ac:spMkLst>
        </pc:spChg>
        <pc:spChg chg="add">
          <ac:chgData name="Tiffany Allen" userId="2a109f873e4afd65" providerId="LiveId" clId="{CED89DA2-BA25-42B4-8660-5EDF23C1AFF1}" dt="2022-07-20T11:34:24.922" v="2863" actId="26606"/>
          <ac:spMkLst>
            <pc:docMk/>
            <pc:sldMk cId="257138407" sldId="263"/>
            <ac:spMk id="19" creationId="{11C7711F-3983-4AB1-AFDE-96F7C06514D3}"/>
          </ac:spMkLst>
        </pc:spChg>
        <pc:spChg chg="add">
          <ac:chgData name="Tiffany Allen" userId="2a109f873e4afd65" providerId="LiveId" clId="{CED89DA2-BA25-42B4-8660-5EDF23C1AFF1}" dt="2022-07-20T11:34:24.922" v="2863" actId="26606"/>
          <ac:spMkLst>
            <pc:docMk/>
            <pc:sldMk cId="257138407" sldId="263"/>
            <ac:spMk id="27" creationId="{B3085476-B49E-49ED-87D2-1165E69D2605}"/>
          </ac:spMkLst>
        </pc:spChg>
        <pc:grpChg chg="add">
          <ac:chgData name="Tiffany Allen" userId="2a109f873e4afd65" providerId="LiveId" clId="{CED89DA2-BA25-42B4-8660-5EDF23C1AFF1}" dt="2022-07-20T11:34:24.922" v="2863" actId="26606"/>
          <ac:grpSpMkLst>
            <pc:docMk/>
            <pc:sldMk cId="257138407" sldId="263"/>
            <ac:grpSpMk id="11" creationId="{DFB5D1BB-0703-437B-BD1E-1D07F8A2730B}"/>
          </ac:grpSpMkLst>
        </pc:grpChg>
        <pc:grpChg chg="add">
          <ac:chgData name="Tiffany Allen" userId="2a109f873e4afd65" providerId="LiveId" clId="{CED89DA2-BA25-42B4-8660-5EDF23C1AFF1}" dt="2022-07-20T11:34:24.922" v="2863" actId="26606"/>
          <ac:grpSpMkLst>
            <pc:docMk/>
            <pc:sldMk cId="257138407" sldId="263"/>
            <ac:grpSpMk id="21" creationId="{89BC9D38-9241-4F71-9B45-73827299E4C5}"/>
          </ac:grpSpMkLst>
        </pc:grpChg>
        <pc:picChg chg="add del mod">
          <ac:chgData name="Tiffany Allen" userId="2a109f873e4afd65" providerId="LiveId" clId="{CED89DA2-BA25-42B4-8660-5EDF23C1AFF1}" dt="2022-07-29T19:10:42.338" v="3274"/>
          <ac:picMkLst>
            <pc:docMk/>
            <pc:sldMk cId="257138407" sldId="263"/>
            <ac:picMk id="3" creationId="{1A3753E4-5773-C53C-A75A-CACD10D7CA21}"/>
          </ac:picMkLst>
        </pc:pic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257138407" sldId="263"/>
            <ac:picMk id="3" creationId="{EDF8CEE0-BCF3-092B-EFBC-C7DFD9F1C639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257138407" sldId="263"/>
            <ac:picMk id="5" creationId="{6BEE8304-AF7C-BD9E-1A45-9AF5FEED3C9C}"/>
          </ac:picMkLst>
        </pc:picChg>
        <pc:picChg chg="add mod">
          <ac:chgData name="Tiffany Allen" userId="2a109f873e4afd65" providerId="LiveId" clId="{CED89DA2-BA25-42B4-8660-5EDF23C1AFF1}" dt="2022-07-29T19:11:01.004" v="3275"/>
          <ac:picMkLst>
            <pc:docMk/>
            <pc:sldMk cId="257138407" sldId="263"/>
            <ac:picMk id="5" creationId="{827F963D-3EA9-6E52-DEEA-1973948C1D0D}"/>
          </ac:picMkLst>
        </pc:picChg>
        <pc:picChg chg="add mod">
          <ac:chgData name="Tiffany Allen" userId="2a109f873e4afd65" providerId="LiveId" clId="{CED89DA2-BA25-42B4-8660-5EDF23C1AFF1}" dt="2022-07-20T11:34:24.922" v="2863" actId="26606"/>
          <ac:picMkLst>
            <pc:docMk/>
            <pc:sldMk cId="257138407" sldId="263"/>
            <ac:picMk id="6" creationId="{C8CE44BE-761C-EE48-CA3D-AED0D45B2381}"/>
          </ac:picMkLst>
        </pc:picChg>
        <pc:cxnChg chg="add">
          <ac:chgData name="Tiffany Allen" userId="2a109f873e4afd65" providerId="LiveId" clId="{CED89DA2-BA25-42B4-8660-5EDF23C1AFF1}" dt="2022-07-20T11:34:24.922" v="2863" actId="26606"/>
          <ac:cxnSpMkLst>
            <pc:docMk/>
            <pc:sldMk cId="257138407" sldId="263"/>
            <ac:cxnSpMk id="17" creationId="{883F92AF-2403-4558-B1D7-72130A1E4BC7}"/>
          </ac:cxnSpMkLst>
        </pc:cxnChg>
        <pc:cxnChg chg="add">
          <ac:chgData name="Tiffany Allen" userId="2a109f873e4afd65" providerId="LiveId" clId="{CED89DA2-BA25-42B4-8660-5EDF23C1AFF1}" dt="2022-07-20T11:34:24.922" v="2863" actId="26606"/>
          <ac:cxnSpMkLst>
            <pc:docMk/>
            <pc:sldMk cId="257138407" sldId="263"/>
            <ac:cxnSpMk id="29" creationId="{59BA5C68-DFCC-4101-8403-F96781CDDD7A}"/>
          </ac:cxnSpMkLst>
        </pc:cxnChg>
      </pc:sldChg>
      <pc:sldChg chg="addSp delSp modSp add mod modTransition modAnim">
        <pc:chgData name="Tiffany Allen" userId="2a109f873e4afd65" providerId="LiveId" clId="{CED89DA2-BA25-42B4-8660-5EDF23C1AFF1}" dt="2022-07-29T19:11:26.542" v="3277"/>
        <pc:sldMkLst>
          <pc:docMk/>
          <pc:sldMk cId="5337356" sldId="264"/>
        </pc:sldMkLst>
        <pc:spChg chg="mod">
          <ac:chgData name="Tiffany Allen" userId="2a109f873e4afd65" providerId="LiveId" clId="{CED89DA2-BA25-42B4-8660-5EDF23C1AFF1}" dt="2022-07-29T11:57:09.224" v="3180" actId="1076"/>
          <ac:spMkLst>
            <pc:docMk/>
            <pc:sldMk cId="5337356" sldId="264"/>
            <ac:spMk id="2" creationId="{3E4AA5F0-3A31-487B-A35A-39C347F42F33}"/>
          </ac:spMkLst>
        </pc:spChg>
        <pc:spChg chg="mod">
          <ac:chgData name="Tiffany Allen" userId="2a109f873e4afd65" providerId="LiveId" clId="{CED89DA2-BA25-42B4-8660-5EDF23C1AFF1}" dt="2022-07-29T11:57:00.322" v="3179" actId="20577"/>
          <ac:spMkLst>
            <pc:docMk/>
            <pc:sldMk cId="5337356" sldId="264"/>
            <ac:spMk id="4" creationId="{C217D8D2-4A4A-4C2E-7A32-95DC7572A9C3}"/>
          </ac:spMkLst>
        </pc:spChg>
        <pc:picChg chg="add del mod">
          <ac:chgData name="Tiffany Allen" userId="2a109f873e4afd65" providerId="LiveId" clId="{CED89DA2-BA25-42B4-8660-5EDF23C1AFF1}" dt="2022-07-29T19:11:09.013" v="3276"/>
          <ac:picMkLst>
            <pc:docMk/>
            <pc:sldMk cId="5337356" sldId="264"/>
            <ac:picMk id="3" creationId="{6C33EFC1-8172-E9C4-B1A9-812FD56D1961}"/>
          </ac:picMkLst>
        </pc:pic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5337356" sldId="264"/>
            <ac:picMk id="3" creationId="{70B79066-53EC-8FC7-58C2-4FF8116D3F5E}"/>
          </ac:picMkLst>
        </pc:picChg>
        <pc:picChg chg="add mod">
          <ac:chgData name="Tiffany Allen" userId="2a109f873e4afd65" providerId="LiveId" clId="{CED89DA2-BA25-42B4-8660-5EDF23C1AFF1}" dt="2022-07-29T19:11:26.542" v="3277"/>
          <ac:picMkLst>
            <pc:docMk/>
            <pc:sldMk cId="5337356" sldId="264"/>
            <ac:picMk id="5" creationId="{53853B7B-AA99-E13B-FA75-B0AA428340EB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5337356" sldId="264"/>
            <ac:picMk id="5" creationId="{FCC24D02-0A05-9309-34F2-951D211CB382}"/>
          </ac:picMkLst>
        </pc:picChg>
        <pc:picChg chg="mod">
          <ac:chgData name="Tiffany Allen" userId="2a109f873e4afd65" providerId="LiveId" clId="{CED89DA2-BA25-42B4-8660-5EDF23C1AFF1}" dt="2022-07-20T11:36:01.114" v="2929" actId="14826"/>
          <ac:picMkLst>
            <pc:docMk/>
            <pc:sldMk cId="5337356" sldId="264"/>
            <ac:picMk id="6" creationId="{C8CE44BE-761C-EE48-CA3D-AED0D45B2381}"/>
          </ac:picMkLst>
        </pc:picChg>
      </pc:sldChg>
      <pc:sldChg chg="addSp delSp modSp add mod modTransition modAnim">
        <pc:chgData name="Tiffany Allen" userId="2a109f873e4afd65" providerId="LiveId" clId="{CED89DA2-BA25-42B4-8660-5EDF23C1AFF1}" dt="2022-07-29T19:11:49.169" v="3279"/>
        <pc:sldMkLst>
          <pc:docMk/>
          <pc:sldMk cId="1137754756" sldId="265"/>
        </pc:sldMkLst>
        <pc:spChg chg="mod">
          <ac:chgData name="Tiffany Allen" userId="2a109f873e4afd65" providerId="LiveId" clId="{CED89DA2-BA25-42B4-8660-5EDF23C1AFF1}" dt="2022-07-29T11:57:24.561" v="3183" actId="1076"/>
          <ac:spMkLst>
            <pc:docMk/>
            <pc:sldMk cId="1137754756" sldId="265"/>
            <ac:spMk id="2" creationId="{3E4AA5F0-3A31-487B-A35A-39C347F42F33}"/>
          </ac:spMkLst>
        </pc:spChg>
        <pc:spChg chg="mod">
          <ac:chgData name="Tiffany Allen" userId="2a109f873e4afd65" providerId="LiveId" clId="{CED89DA2-BA25-42B4-8660-5EDF23C1AFF1}" dt="2022-07-29T11:57:19.082" v="3182" actId="27636"/>
          <ac:spMkLst>
            <pc:docMk/>
            <pc:sldMk cId="1137754756" sldId="265"/>
            <ac:spMk id="4" creationId="{C217D8D2-4A4A-4C2E-7A32-95DC7572A9C3}"/>
          </ac:spMkLst>
        </pc:spChg>
        <pc:picChg chg="add del mod">
          <ac:chgData name="Tiffany Allen" userId="2a109f873e4afd65" providerId="LiveId" clId="{CED89DA2-BA25-42B4-8660-5EDF23C1AFF1}" dt="2022-07-29T19:11:31.908" v="3278"/>
          <ac:picMkLst>
            <pc:docMk/>
            <pc:sldMk cId="1137754756" sldId="265"/>
            <ac:picMk id="3" creationId="{0ED71053-BE8C-72A7-2A36-92663CD7435B}"/>
          </ac:picMkLst>
        </pc:pic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1137754756" sldId="265"/>
            <ac:picMk id="3" creationId="{B7DCF5D3-4E00-F764-AB5B-0756A833F042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1137754756" sldId="265"/>
            <ac:picMk id="5" creationId="{2A233065-A6B5-BDB9-F86D-1ED5E174FB27}"/>
          </ac:picMkLst>
        </pc:picChg>
        <pc:picChg chg="add mod">
          <ac:chgData name="Tiffany Allen" userId="2a109f873e4afd65" providerId="LiveId" clId="{CED89DA2-BA25-42B4-8660-5EDF23C1AFF1}" dt="2022-07-29T19:11:49.169" v="3279"/>
          <ac:picMkLst>
            <pc:docMk/>
            <pc:sldMk cId="1137754756" sldId="265"/>
            <ac:picMk id="5" creationId="{7130672A-7268-A3E7-B554-F2A9F65E98A6}"/>
          </ac:picMkLst>
        </pc:picChg>
        <pc:picChg chg="mod">
          <ac:chgData name="Tiffany Allen" userId="2a109f873e4afd65" providerId="LiveId" clId="{CED89DA2-BA25-42B4-8660-5EDF23C1AFF1}" dt="2022-07-20T11:37:33.266" v="2951" actId="14826"/>
          <ac:picMkLst>
            <pc:docMk/>
            <pc:sldMk cId="1137754756" sldId="265"/>
            <ac:picMk id="6" creationId="{C8CE44BE-761C-EE48-CA3D-AED0D45B2381}"/>
          </ac:picMkLst>
        </pc:picChg>
      </pc:sldChg>
      <pc:sldChg chg="addSp delSp modSp add mod modTransition modAnim">
        <pc:chgData name="Tiffany Allen" userId="2a109f873e4afd65" providerId="LiveId" clId="{CED89DA2-BA25-42B4-8660-5EDF23C1AFF1}" dt="2022-07-29T19:12:16.745" v="3281"/>
        <pc:sldMkLst>
          <pc:docMk/>
          <pc:sldMk cId="2527198381" sldId="266"/>
        </pc:sldMkLst>
        <pc:spChg chg="mod">
          <ac:chgData name="Tiffany Allen" userId="2a109f873e4afd65" providerId="LiveId" clId="{CED89DA2-BA25-42B4-8660-5EDF23C1AFF1}" dt="2022-07-29T11:57:37.697" v="3186" actId="1076"/>
          <ac:spMkLst>
            <pc:docMk/>
            <pc:sldMk cId="2527198381" sldId="266"/>
            <ac:spMk id="2" creationId="{3E4AA5F0-3A31-487B-A35A-39C347F42F33}"/>
          </ac:spMkLst>
        </pc:spChg>
        <pc:spChg chg="mod">
          <ac:chgData name="Tiffany Allen" userId="2a109f873e4afd65" providerId="LiveId" clId="{CED89DA2-BA25-42B4-8660-5EDF23C1AFF1}" dt="2022-07-29T11:57:31.031" v="3185" actId="27636"/>
          <ac:spMkLst>
            <pc:docMk/>
            <pc:sldMk cId="2527198381" sldId="266"/>
            <ac:spMk id="4" creationId="{C217D8D2-4A4A-4C2E-7A32-95DC7572A9C3}"/>
          </ac:spMkLst>
        </pc:sp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2527198381" sldId="266"/>
            <ac:picMk id="3" creationId="{55DA06A3-6C57-A2B7-8BA2-E1339B47FB92}"/>
          </ac:picMkLst>
        </pc:picChg>
        <pc:picChg chg="add del mod">
          <ac:chgData name="Tiffany Allen" userId="2a109f873e4afd65" providerId="LiveId" clId="{CED89DA2-BA25-42B4-8660-5EDF23C1AFF1}" dt="2022-07-29T19:11:52.853" v="3280"/>
          <ac:picMkLst>
            <pc:docMk/>
            <pc:sldMk cId="2527198381" sldId="266"/>
            <ac:picMk id="3" creationId="{948E225B-E019-C546-7F9B-A352C9802538}"/>
          </ac:picMkLst>
        </pc:picChg>
        <pc:picChg chg="add mod">
          <ac:chgData name="Tiffany Allen" userId="2a109f873e4afd65" providerId="LiveId" clId="{CED89DA2-BA25-42B4-8660-5EDF23C1AFF1}" dt="2022-07-29T19:12:16.745" v="3281"/>
          <ac:picMkLst>
            <pc:docMk/>
            <pc:sldMk cId="2527198381" sldId="266"/>
            <ac:picMk id="5" creationId="{4D9A7DB1-4751-2929-F18F-4BFDBE474138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2527198381" sldId="266"/>
            <ac:picMk id="5" creationId="{81948124-55FD-2872-4F8A-24073766C58E}"/>
          </ac:picMkLst>
        </pc:picChg>
        <pc:picChg chg="mod">
          <ac:chgData name="Tiffany Allen" userId="2a109f873e4afd65" providerId="LiveId" clId="{CED89DA2-BA25-42B4-8660-5EDF23C1AFF1}" dt="2022-07-20T11:38:56.300" v="3006" actId="14826"/>
          <ac:picMkLst>
            <pc:docMk/>
            <pc:sldMk cId="2527198381" sldId="266"/>
            <ac:picMk id="6" creationId="{C8CE44BE-761C-EE48-CA3D-AED0D45B2381}"/>
          </ac:picMkLst>
        </pc:picChg>
      </pc:sldChg>
      <pc:sldChg chg="addSp delSp modSp add mod modTransition modAnim">
        <pc:chgData name="Tiffany Allen" userId="2a109f873e4afd65" providerId="LiveId" clId="{CED89DA2-BA25-42B4-8660-5EDF23C1AFF1}" dt="2022-07-29T19:12:42.055" v="3283"/>
        <pc:sldMkLst>
          <pc:docMk/>
          <pc:sldMk cId="1452023075" sldId="267"/>
        </pc:sldMkLst>
        <pc:spChg chg="mod">
          <ac:chgData name="Tiffany Allen" userId="2a109f873e4afd65" providerId="LiveId" clId="{CED89DA2-BA25-42B4-8660-5EDF23C1AFF1}" dt="2022-07-29T11:57:50.170" v="3189" actId="1076"/>
          <ac:spMkLst>
            <pc:docMk/>
            <pc:sldMk cId="1452023075" sldId="267"/>
            <ac:spMk id="2" creationId="{3E4AA5F0-3A31-487B-A35A-39C347F42F33}"/>
          </ac:spMkLst>
        </pc:spChg>
        <pc:spChg chg="mod">
          <ac:chgData name="Tiffany Allen" userId="2a109f873e4afd65" providerId="LiveId" clId="{CED89DA2-BA25-42B4-8660-5EDF23C1AFF1}" dt="2022-07-29T11:57:45.115" v="3188" actId="27636"/>
          <ac:spMkLst>
            <pc:docMk/>
            <pc:sldMk cId="1452023075" sldId="267"/>
            <ac:spMk id="4" creationId="{C217D8D2-4A4A-4C2E-7A32-95DC7572A9C3}"/>
          </ac:spMkLst>
        </pc:sp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1452023075" sldId="267"/>
            <ac:picMk id="3" creationId="{E8CC7D75-B711-3E88-8CC0-93F96E7A151F}"/>
          </ac:picMkLst>
        </pc:picChg>
        <pc:picChg chg="add del mod">
          <ac:chgData name="Tiffany Allen" userId="2a109f873e4afd65" providerId="LiveId" clId="{CED89DA2-BA25-42B4-8660-5EDF23C1AFF1}" dt="2022-07-29T19:12:21.898" v="3282"/>
          <ac:picMkLst>
            <pc:docMk/>
            <pc:sldMk cId="1452023075" sldId="267"/>
            <ac:picMk id="3" creationId="{EF1D4BA9-8448-6730-54E3-18A2970E6099}"/>
          </ac:picMkLst>
        </pc:picChg>
        <pc:picChg chg="add mod">
          <ac:chgData name="Tiffany Allen" userId="2a109f873e4afd65" providerId="LiveId" clId="{CED89DA2-BA25-42B4-8660-5EDF23C1AFF1}" dt="2022-07-29T19:12:42.055" v="3283"/>
          <ac:picMkLst>
            <pc:docMk/>
            <pc:sldMk cId="1452023075" sldId="267"/>
            <ac:picMk id="5" creationId="{3C534E33-D1A2-DCBA-BBD2-BF4AA186FD8B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1452023075" sldId="267"/>
            <ac:picMk id="5" creationId="{8266AFBB-5658-AE10-75A5-25A02D6FC6D5}"/>
          </ac:picMkLst>
        </pc:picChg>
        <pc:picChg chg="mod">
          <ac:chgData name="Tiffany Allen" userId="2a109f873e4afd65" providerId="LiveId" clId="{CED89DA2-BA25-42B4-8660-5EDF23C1AFF1}" dt="2022-07-20T11:40:26.488" v="3052" actId="14826"/>
          <ac:picMkLst>
            <pc:docMk/>
            <pc:sldMk cId="1452023075" sldId="267"/>
            <ac:picMk id="6" creationId="{C8CE44BE-761C-EE48-CA3D-AED0D45B2381}"/>
          </ac:picMkLst>
        </pc:picChg>
      </pc:sldChg>
      <pc:sldChg chg="addSp delSp modSp add mod modTransition modAnim">
        <pc:chgData name="Tiffany Allen" userId="2a109f873e4afd65" providerId="LiveId" clId="{CED89DA2-BA25-42B4-8660-5EDF23C1AFF1}" dt="2022-07-29T19:13:08.845" v="3285"/>
        <pc:sldMkLst>
          <pc:docMk/>
          <pc:sldMk cId="4014077723" sldId="268"/>
        </pc:sldMkLst>
        <pc:spChg chg="mod">
          <ac:chgData name="Tiffany Allen" userId="2a109f873e4afd65" providerId="LiveId" clId="{CED89DA2-BA25-42B4-8660-5EDF23C1AFF1}" dt="2022-07-29T11:58:03.283" v="3192" actId="1076"/>
          <ac:spMkLst>
            <pc:docMk/>
            <pc:sldMk cId="4014077723" sldId="268"/>
            <ac:spMk id="2" creationId="{3E4AA5F0-3A31-487B-A35A-39C347F42F33}"/>
          </ac:spMkLst>
        </pc:spChg>
        <pc:spChg chg="mod">
          <ac:chgData name="Tiffany Allen" userId="2a109f873e4afd65" providerId="LiveId" clId="{CED89DA2-BA25-42B4-8660-5EDF23C1AFF1}" dt="2022-07-29T11:57:56.865" v="3191" actId="27636"/>
          <ac:spMkLst>
            <pc:docMk/>
            <pc:sldMk cId="4014077723" sldId="268"/>
            <ac:spMk id="4" creationId="{C217D8D2-4A4A-4C2E-7A32-95DC7572A9C3}"/>
          </ac:spMkLst>
        </pc:spChg>
        <pc:picChg chg="add del mod">
          <ac:chgData name="Tiffany Allen" userId="2a109f873e4afd65" providerId="LiveId" clId="{CED89DA2-BA25-42B4-8660-5EDF23C1AFF1}" dt="2022-07-29T19:12:46.137" v="3284"/>
          <ac:picMkLst>
            <pc:docMk/>
            <pc:sldMk cId="4014077723" sldId="268"/>
            <ac:picMk id="3" creationId="{463DA1B8-3D6D-944E-F8E8-3607CAC9C54B}"/>
          </ac:picMkLst>
        </pc:pic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4014077723" sldId="268"/>
            <ac:picMk id="3" creationId="{C92912C9-FBB2-C3F9-6F25-C1314B925FFA}"/>
          </ac:picMkLst>
        </pc:picChg>
        <pc:picChg chg="add mod">
          <ac:chgData name="Tiffany Allen" userId="2a109f873e4afd65" providerId="LiveId" clId="{CED89DA2-BA25-42B4-8660-5EDF23C1AFF1}" dt="2022-07-29T19:13:08.845" v="3285"/>
          <ac:picMkLst>
            <pc:docMk/>
            <pc:sldMk cId="4014077723" sldId="268"/>
            <ac:picMk id="5" creationId="{56C0FA67-1779-4E04-3FB1-4F18C953AFE8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4014077723" sldId="268"/>
            <ac:picMk id="5" creationId="{9513D427-EC52-A051-1B23-0CF900B6C9EC}"/>
          </ac:picMkLst>
        </pc:picChg>
        <pc:picChg chg="mod">
          <ac:chgData name="Tiffany Allen" userId="2a109f873e4afd65" providerId="LiveId" clId="{CED89DA2-BA25-42B4-8660-5EDF23C1AFF1}" dt="2022-07-20T11:41:14.851" v="3058" actId="14826"/>
          <ac:picMkLst>
            <pc:docMk/>
            <pc:sldMk cId="4014077723" sldId="268"/>
            <ac:picMk id="6" creationId="{C8CE44BE-761C-EE48-CA3D-AED0D45B2381}"/>
          </ac:picMkLst>
        </pc:picChg>
      </pc:sldChg>
      <pc:sldChg chg="addSp delSp modSp add mod modTransition modAnim">
        <pc:chgData name="Tiffany Allen" userId="2a109f873e4afd65" providerId="LiveId" clId="{CED89DA2-BA25-42B4-8660-5EDF23C1AFF1}" dt="2022-07-29T19:13:43.865" v="3287"/>
        <pc:sldMkLst>
          <pc:docMk/>
          <pc:sldMk cId="1090634447" sldId="269"/>
        </pc:sldMkLst>
        <pc:spChg chg="mod">
          <ac:chgData name="Tiffany Allen" userId="2a109f873e4afd65" providerId="LiveId" clId="{CED89DA2-BA25-42B4-8660-5EDF23C1AFF1}" dt="2022-07-29T11:58:14.805" v="3195" actId="1076"/>
          <ac:spMkLst>
            <pc:docMk/>
            <pc:sldMk cId="1090634447" sldId="269"/>
            <ac:spMk id="2" creationId="{3E4AA5F0-3A31-487B-A35A-39C347F42F33}"/>
          </ac:spMkLst>
        </pc:spChg>
        <pc:spChg chg="mod">
          <ac:chgData name="Tiffany Allen" userId="2a109f873e4afd65" providerId="LiveId" clId="{CED89DA2-BA25-42B4-8660-5EDF23C1AFF1}" dt="2022-07-29T11:58:10.036" v="3194" actId="27636"/>
          <ac:spMkLst>
            <pc:docMk/>
            <pc:sldMk cId="1090634447" sldId="269"/>
            <ac:spMk id="4" creationId="{C217D8D2-4A4A-4C2E-7A32-95DC7572A9C3}"/>
          </ac:spMkLst>
        </pc:spChg>
        <pc:picChg chg="add del mod">
          <ac:chgData name="Tiffany Allen" userId="2a109f873e4afd65" providerId="LiveId" clId="{CED89DA2-BA25-42B4-8660-5EDF23C1AFF1}" dt="2022-07-29T17:03:18.655" v="3210"/>
          <ac:picMkLst>
            <pc:docMk/>
            <pc:sldMk cId="1090634447" sldId="269"/>
            <ac:picMk id="3" creationId="{9DFBDC53-21F5-4B9C-1F10-CC64202C5A5D}"/>
          </ac:picMkLst>
        </pc:picChg>
        <pc:picChg chg="add del mod">
          <ac:chgData name="Tiffany Allen" userId="2a109f873e4afd65" providerId="LiveId" clId="{CED89DA2-BA25-42B4-8660-5EDF23C1AFF1}" dt="2022-07-29T19:13:12.782" v="3286"/>
          <ac:picMkLst>
            <pc:docMk/>
            <pc:sldMk cId="1090634447" sldId="269"/>
            <ac:picMk id="3" creationId="{A6E88771-142F-DB67-09CC-B51844F1EC6A}"/>
          </ac:picMkLst>
        </pc:picChg>
        <pc:picChg chg="add mod">
          <ac:chgData name="Tiffany Allen" userId="2a109f873e4afd65" providerId="LiveId" clId="{CED89DA2-BA25-42B4-8660-5EDF23C1AFF1}" dt="2022-07-29T19:13:43.865" v="3287"/>
          <ac:picMkLst>
            <pc:docMk/>
            <pc:sldMk cId="1090634447" sldId="269"/>
            <ac:picMk id="5" creationId="{252904BD-B882-66DC-21B4-F1F7077BEB46}"/>
          </ac:picMkLst>
        </pc:picChg>
        <pc:picChg chg="add del mod">
          <ac:chgData name="Tiffany Allen" userId="2a109f873e4afd65" providerId="LiveId" clId="{CED89DA2-BA25-42B4-8660-5EDF23C1AFF1}" dt="2022-07-29T17:08:09.033" v="3212"/>
          <ac:picMkLst>
            <pc:docMk/>
            <pc:sldMk cId="1090634447" sldId="269"/>
            <ac:picMk id="5" creationId="{FF1BD1CA-8495-A311-E97B-5CFE245C00CA}"/>
          </ac:picMkLst>
        </pc:picChg>
        <pc:picChg chg="mod">
          <ac:chgData name="Tiffany Allen" userId="2a109f873e4afd65" providerId="LiveId" clId="{CED89DA2-BA25-42B4-8660-5EDF23C1AFF1}" dt="2022-07-20T11:42:10.372" v="3085" actId="14826"/>
          <ac:picMkLst>
            <pc:docMk/>
            <pc:sldMk cId="1090634447" sldId="269"/>
            <ac:picMk id="6" creationId="{C8CE44BE-761C-EE48-CA3D-AED0D45B2381}"/>
          </ac:picMkLst>
        </pc:picChg>
        <pc:picChg chg="add del mod">
          <ac:chgData name="Tiffany Allen" userId="2a109f873e4afd65" providerId="LiveId" clId="{CED89DA2-BA25-42B4-8660-5EDF23C1AFF1}" dt="2022-07-29T17:39:01.974" v="3218"/>
          <ac:picMkLst>
            <pc:docMk/>
            <pc:sldMk cId="1090634447" sldId="269"/>
            <ac:picMk id="7" creationId="{1E20AF96-BCB5-A218-938A-4F2A874D8D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1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2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27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167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83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67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3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3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8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8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6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6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E6AF5E-EABA-457C-9DC5-59D0977312C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D26F7F-11B6-4D18-998B-BED883863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3.jp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5.jp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hyperlink" Target="https://www.amazon.com/gp/product/0735212538/ref=as_li_tf_il?ie=UTF8&amp;tag=boorio-20&amp;linkCode=as2&amp;camp=217145&amp;creative=399349&amp;creativeASIN=0735212538" TargetMode="Externa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9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0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1ADB-5DC7-4157-D4E2-FE1B3020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Bestselling author Stephen King will be at the Tiffany Library on November 19, 2022 to talk about his book </a:t>
            </a:r>
            <a:r>
              <a:rPr lang="en-US" dirty="0">
                <a:solidFill>
                  <a:srgbClr val="FF0000"/>
                </a:solidFill>
                <a:latin typeface="Chiller" panose="04020404031007020602" pitchFamily="82" charset="0"/>
              </a:rPr>
              <a:t>If It Bleeds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44D91-15E8-7766-44DE-7ECD82A77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A four novella collection that spent 18 weeks on the New York Times Bestsellers List!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02BDFB1-D899-176A-B442-67DFB2FB59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67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86"/>
    </mc:Choice>
    <mc:Fallback>
      <p:transition spd="slow" advTm="27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4AA5F0-3A31-487B-A35A-39C347F4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240" y="343192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The Hunger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CE44BE-761C-EE48-CA3D-AED0D45B23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r="244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7D8D2-4A4A-4C2E-7A32-95DC7572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130672A-7268-A3E7-B554-F2A9F65E9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3"/>
    </mc:Choice>
    <mc:Fallback xmlns="">
      <p:transition spd="slow" advTm="10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4AA5F0-3A31-487B-A35A-39C347F4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82" y="3339598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The Deep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CE44BE-761C-EE48-CA3D-AED0D45B23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r="2930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7D8D2-4A4A-4C2E-7A32-95DC7572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D9A7DB1-4751-2929-F18F-4BFDBE474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1"/>
    </mc:Choice>
    <mc:Fallback xmlns="">
      <p:transition spd="slow" advTm="1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4AA5F0-3A31-487B-A35A-39C347F4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240" y="3428107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Red Widow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CE44BE-761C-EE48-CA3D-AED0D45B23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r="2459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7D8D2-4A4A-4C2E-7A32-95DC7572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C534E33-D1A2-DCBA-BBD2-BF4AA186F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2"/>
    </mc:Choice>
    <mc:Fallback xmlns="">
      <p:transition spd="slow" advTm="14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4AA5F0-3A31-487B-A35A-39C347F4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242" y="3581399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The Fervor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CE44BE-761C-EE48-CA3D-AED0D45B23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237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7D8D2-4A4A-4C2E-7A32-95DC7572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6C0FA67-1779-4E04-3FB1-4F18C953A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4"/>
    </mc:Choice>
    <mc:Fallback xmlns="">
      <p:transition spd="slow" advTm="16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4AA5F0-3A31-487B-A35A-39C347F4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240" y="3687122"/>
            <a:ext cx="6270090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Other Terrors: coming soon!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CE44BE-761C-EE48-CA3D-AED0D45B23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r="2459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7D8D2-4A4A-4C2E-7A32-95DC7572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52904BD-B882-66DC-21B4-F1F7077BE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1"/>
    </mc:Choice>
    <mc:Fallback xmlns="">
      <p:transition spd="slow" advTm="16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6C43-A2F5-B9E9-33F9-764A53270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hiller" panose="04020404031007020602" pitchFamily="82" charset="0"/>
              </a:rPr>
              <a:t>So you want to read Stephen King but all his books are checked out?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822B0-8EE4-063B-B34D-0D0732D7E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hiller" panose="04020404031007020602" pitchFamily="82" charset="0"/>
              </a:rPr>
              <a:t>Do I have an author for you…</a:t>
            </a:r>
          </a:p>
          <a:p>
            <a:endParaRPr lang="en-US" sz="4000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4217067-64B2-AA17-C610-33A56F16A1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1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6"/>
    </mc:Choice>
    <mc:Fallback xmlns="">
      <p:transition spd="slow" advTm="14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7084-278A-8EDA-076F-05A617B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752606"/>
            <a:ext cx="7987672" cy="9545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agneto" panose="04030805050802020D02" pitchFamily="82" charset="0"/>
              </a:rPr>
              <a:t>Alma Katsu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C34B6-1D1B-E3F4-9707-D45E8C3EF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“Deeply, deeply disturbing. Hard to put down, not recommended reading after dark.”</a:t>
            </a:r>
          </a:p>
          <a:p>
            <a:r>
              <a:rPr lang="en-US" sz="1800" i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Tweet by Stephen King on The Hunger </a:t>
            </a:r>
            <a:endParaRPr lang="en-US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D30ED4B-CB14-6184-6CFE-1F2EABB7C0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6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1"/>
    </mc:Choice>
    <mc:Fallback xmlns="">
      <p:transition spd="slow" advTm="17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24C8-982C-BA52-5CB0-1A480437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Why Alma Katsu?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sz="1600" dirty="0">
                <a:latin typeface="Candara" panose="020E0502030303020204" pitchFamily="34" charset="0"/>
              </a:rPr>
              <a:t>As if Stephen King’s tweet weren’t enough….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8DC72-3C4B-24AE-154B-1EE5D243E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>
                <a:latin typeface="Candara" panose="020E0502030303020204" pitchFamily="34" charset="0"/>
              </a:rPr>
              <a:t>Included in lists of best horror writers/books or compared to Stephen King by: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A920A-1CC3-9345-05D5-94CC6A27AF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Good Housekeeping-30 of the scariest horror books ever written</a:t>
            </a:r>
          </a:p>
          <a:p>
            <a:r>
              <a:rPr lang="en-US" dirty="0">
                <a:latin typeface="Candara" panose="020E0502030303020204" pitchFamily="34" charset="0"/>
              </a:rPr>
              <a:t>NPR’s 2018 Reader’s Poll-100 Favorite Horror Stories</a:t>
            </a:r>
          </a:p>
          <a:p>
            <a:r>
              <a:rPr lang="en-US" dirty="0">
                <a:latin typeface="Candara" panose="020E0502030303020204" pitchFamily="34" charset="0"/>
              </a:rPr>
              <a:t>Bustle-If you’re a Stephen King Fan, you’ll love these 15 creepy novels</a:t>
            </a:r>
          </a:p>
          <a:p>
            <a:r>
              <a:rPr lang="en-US" dirty="0">
                <a:latin typeface="Candara" panose="020E0502030303020204" pitchFamily="34" charset="0"/>
              </a:rPr>
              <a:t>Audible Blog-Authors like Stephen 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41305-75B0-A44D-76D9-66A07F638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8" y="2584175"/>
            <a:ext cx="4718300" cy="413468"/>
          </a:xfrm>
        </p:spPr>
        <p:txBody>
          <a:bodyPr/>
          <a:lstStyle/>
          <a:p>
            <a:pPr algn="ctr"/>
            <a:r>
              <a:rPr lang="en-US" dirty="0"/>
              <a:t> </a:t>
            </a:r>
          </a:p>
          <a:p>
            <a:pPr algn="ctr"/>
            <a:endParaRPr lang="en-US" dirty="0">
              <a:latin typeface="Candara" panose="020E0502030303020204" pitchFamily="34" charset="0"/>
            </a:endParaRPr>
          </a:p>
          <a:p>
            <a:pPr algn="ctr"/>
            <a:endParaRPr lang="en-US" dirty="0">
              <a:latin typeface="Candara" panose="020E0502030303020204" pitchFamily="34" charset="0"/>
            </a:endParaRPr>
          </a:p>
          <a:p>
            <a:pPr algn="ctr"/>
            <a:endParaRPr lang="en-US" dirty="0">
              <a:latin typeface="Candara" panose="020E0502030303020204" pitchFamily="34" charset="0"/>
            </a:endParaRPr>
          </a:p>
          <a:p>
            <a:pPr algn="ctr"/>
            <a:endParaRPr lang="en-US" dirty="0">
              <a:latin typeface="Candara" panose="020E0502030303020204" pitchFamily="34" charset="0"/>
            </a:endParaRPr>
          </a:p>
          <a:p>
            <a:pPr algn="ctr"/>
            <a:endParaRPr lang="en-US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Award nominations for horror: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03BC0-A449-8FB0-21D4-99D9449B65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2018 Bram Stoker Award nominee for the Hunger</a:t>
            </a:r>
          </a:p>
          <a:p>
            <a:r>
              <a:rPr lang="en-US" dirty="0">
                <a:latin typeface="Candara" panose="020E0502030303020204" pitchFamily="34" charset="0"/>
              </a:rPr>
              <a:t>2018 Locus Award for best horror novel of the year nominee for The Hunger</a:t>
            </a:r>
          </a:p>
          <a:p>
            <a:r>
              <a:rPr lang="en-US" dirty="0">
                <a:latin typeface="Candara" panose="020E0502030303020204" pitchFamily="34" charset="0"/>
              </a:rPr>
              <a:t>2019 Locus Award for best horror novel of the year nominee for The Deep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E7540369-E5C1-272E-6FC6-7CE6BFA9C6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4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0"/>
    </mc:Choice>
    <mc:Fallback xmlns="">
      <p:transition spd="slow" advTm="18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B98F-A608-CCAE-D15F-0BBE769C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You say King and I say Katsu…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D786B-FF15-8F17-8F6D-A586514FB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Similar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F9C29-0664-047E-7D84-6B1DE6567A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Both have a love of horror. King explains that in every “Dear Constant Reader” preface that he includes. Katsu explores her love of horror in a blog for Reader’s Advisory’s Guide to Horror</a:t>
            </a:r>
          </a:p>
          <a:p>
            <a:r>
              <a:rPr lang="en-US" dirty="0">
                <a:latin typeface="Candara" panose="020E0502030303020204" pitchFamily="34" charset="0"/>
              </a:rPr>
              <a:t>King explored self-cannibalism in the story Survivor Type in Skeleton Crew. Katsu explores cannibalism in The Hunger</a:t>
            </a:r>
          </a:p>
          <a:p>
            <a:r>
              <a:rPr lang="en-US" dirty="0">
                <a:latin typeface="Candara" panose="020E0502030303020204" pitchFamily="34" charset="0"/>
              </a:rPr>
              <a:t>King has written mysteries. Katsu has written spy stories. Both have written Fantasy.</a:t>
            </a:r>
          </a:p>
          <a:p>
            <a:r>
              <a:rPr lang="en-US" dirty="0">
                <a:latin typeface="Candara" panose="020E0502030303020204" pitchFamily="34" charset="0"/>
              </a:rPr>
              <a:t>King used historical events in 11/22/63. Katsu uses historical events in The Hunger, The Deep, and The Fervor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CDBC6-F6F6-57A8-2052-7D85FDE45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Different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666E-83B9-2A50-2743-01CECA333F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King has released many of his own short story collections. Katsu has only done one short story collection, one by many authors coming out soon.</a:t>
            </a:r>
          </a:p>
          <a:p>
            <a:r>
              <a:rPr lang="en-US" dirty="0">
                <a:latin typeface="Candara" panose="020E0502030303020204" pitchFamily="34" charset="0"/>
              </a:rPr>
              <a:t>King started his career as an author right out of college. Katsu worked in intelligence and foreign policy in a 29 year career before starting her career as an author.</a:t>
            </a:r>
          </a:p>
          <a:p>
            <a:r>
              <a:rPr lang="en-US" dirty="0">
                <a:latin typeface="Candara" panose="020E0502030303020204" pitchFamily="34" charset="0"/>
              </a:rPr>
              <a:t>King has written published 64 books and over 200 short stories. Katsu has written 8 books and one short story…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sz="3600" dirty="0">
                <a:latin typeface="Candara" panose="020E0502030303020204" pitchFamily="34" charset="0"/>
              </a:rPr>
              <a:t>So her career has time to grow and write all the books you can check out!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CB4A025-6FAE-008B-60DB-B3EB26180D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9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35"/>
    </mc:Choice>
    <mc:Fallback xmlns="">
      <p:transition spd="slow" advTm="49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0569-5401-416B-B167-56A1A83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I am not the only one comparing Katsu to 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80A7C-DB9D-1773-427B-C4D94A5CC6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Why King fans will love their work</a:t>
            </a:r>
            <a:r>
              <a:rPr lang="en-US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: Katsu’s storytelling is atmospheric, with elements of alternate history, psychological horror, and the supernatural woven throughout. -Audible Blog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Like King, Katsu is a master at making the paranormal seem real— </a:t>
            </a:r>
            <a:r>
              <a:rPr lang="en-US" b="0" i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The Lineup</a:t>
            </a:r>
            <a:endParaRPr lang="en-US" b="0" i="0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Audible San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3F201-FF4B-2DC6-92FB-9FA4B9764F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010101"/>
                </a:solidFill>
                <a:effectLst/>
                <a:latin typeface="Candara" panose="020E0502030303020204" pitchFamily="34" charset="0"/>
              </a:rPr>
              <a:t>Okay, so putting Katsu on this list is a bit of a cheat, as she is one of the authors on this list that King himself has actually recommended on his social media. But with good reason! Her novel </a:t>
            </a:r>
            <a:r>
              <a:rPr lang="en-US" b="0" i="1" u="none" strike="noStrike" dirty="0">
                <a:solidFill>
                  <a:srgbClr val="010101"/>
                </a:solidFill>
                <a:effectLst/>
                <a:latin typeface="Candara" panose="020E0502030303020204" pitchFamily="34" charset="0"/>
                <a:hlinkClick r:id="rId5" tooltip="Buy From Amazon"/>
              </a:rPr>
              <a:t>The Hunger</a:t>
            </a:r>
            <a:r>
              <a:rPr lang="en-US" b="0" i="0" dirty="0">
                <a:solidFill>
                  <a:srgbClr val="010101"/>
                </a:solidFill>
                <a:effectLst/>
                <a:latin typeface="Candara" panose="020E0502030303020204" pitchFamily="34" charset="0"/>
              </a:rPr>
              <a:t> shares a folkloric heart with much of his oeuvre. --Book Riot</a:t>
            </a:r>
            <a:endParaRPr lang="en-US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3AB4A40-6A53-0E09-C06B-143A0D8591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2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3"/>
    </mc:Choice>
    <mc:Fallback xmlns="">
      <p:transition spd="slow" advTm="16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0C1999-D2CD-6B2F-DCA3-0E95CC18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497" y="2759964"/>
            <a:ext cx="6270090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The Taker: part 1 of a fantasy trilogy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1FD9EC-8732-58C0-EACE-9DD87EFB02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r="98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B05FB-FA39-6906-662D-8541D1105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F11F58C-D82E-5402-56B0-42FD172D8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8"/>
    </mc:Choice>
    <mc:Fallback xmlns="">
      <p:transition spd="slow" advTm="13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4AA5F0-3A31-487B-A35A-39C347F4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82" y="3006410"/>
            <a:ext cx="6270090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The Reckoning: part 2 of a fantasy series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C8CE44BE-761C-EE48-CA3D-AED0D45B23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r="984" b="3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7D8D2-4A4A-4C2E-7A32-95DC7572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27F963D-3EA9-6E52-DEEA-1973948C1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3"/>
    </mc:Choice>
    <mc:Fallback xmlns="">
      <p:transition spd="slow" advTm="11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4AA5F0-3A31-487B-A35A-39C347F4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240" y="2776173"/>
            <a:ext cx="6270090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The Descent: part 3 of a fantasy series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CE44BE-761C-EE48-CA3D-AED0D45B23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r="98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7D8D2-4A4A-4C2E-7A32-95DC7572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Winner RT Reviewer’s Choice Award for Best Paranormal Worldbuilding</a:t>
            </a:r>
          </a:p>
          <a:p>
            <a:pPr algn="l">
              <a:buFont typeface="Arial"/>
              <a:buChar char="•"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3853B7B-AA99-E13B-FA75-B0AA42834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7"/>
    </mc:Choice>
    <mc:Fallback xmlns="">
      <p:transition spd="slow" advTm="10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9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1.2|4.2|1.7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1.2|1.8|3.8|6.3|4|2.2|10|10.1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1.8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490</TotalTime>
  <Words>560</Words>
  <Application>Microsoft Office PowerPoint</Application>
  <PresentationFormat>Widescreen</PresentationFormat>
  <Paragraphs>54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Audible Sans</vt:lpstr>
      <vt:lpstr>Candara</vt:lpstr>
      <vt:lpstr>Chiller</vt:lpstr>
      <vt:lpstr>Garamond</vt:lpstr>
      <vt:lpstr>Lato</vt:lpstr>
      <vt:lpstr>Magneto</vt:lpstr>
      <vt:lpstr>Montserrat</vt:lpstr>
      <vt:lpstr>Organic</vt:lpstr>
      <vt:lpstr>Bestselling author Stephen King will be at the Tiffany Library on November 19, 2022 to talk about his book If It Bleeds</vt:lpstr>
      <vt:lpstr>So you want to read Stephen King but all his books are checked out?</vt:lpstr>
      <vt:lpstr>Alma Katsu</vt:lpstr>
      <vt:lpstr>Why Alma Katsu? As if Stephen King’s tweet weren’t enough….</vt:lpstr>
      <vt:lpstr>You say King and I say Katsu…</vt:lpstr>
      <vt:lpstr>I am not the only one comparing Katsu to King…</vt:lpstr>
      <vt:lpstr>The Taker: part 1 of a fantasy trilogy</vt:lpstr>
      <vt:lpstr>The Reckoning: part 2 of a fantasy series</vt:lpstr>
      <vt:lpstr>The Descent: part 3 of a fantasy series</vt:lpstr>
      <vt:lpstr>The Hunger</vt:lpstr>
      <vt:lpstr>The Deep</vt:lpstr>
      <vt:lpstr>Red Widow</vt:lpstr>
      <vt:lpstr>The Fervor</vt:lpstr>
      <vt:lpstr>Other Terrors: coming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read Stephen King but all his books are checked out?</dc:title>
  <dc:creator>Tiffany Allen</dc:creator>
  <cp:lastModifiedBy>Tiffany Allen</cp:lastModifiedBy>
  <cp:revision>1</cp:revision>
  <dcterms:created xsi:type="dcterms:W3CDTF">2022-07-18T20:47:17Z</dcterms:created>
  <dcterms:modified xsi:type="dcterms:W3CDTF">2022-07-29T22:17:51Z</dcterms:modified>
</cp:coreProperties>
</file>