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3" r:id="rId9"/>
    <p:sldId id="266" r:id="rId10"/>
    <p:sldId id="268" r:id="rId11"/>
    <p:sldId id="264" r:id="rId12"/>
    <p:sldId id="269" r:id="rId13"/>
    <p:sldId id="270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645152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905744" y="4474741"/>
            <a:ext cx="740664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06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61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92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917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663440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905744" y="4485132"/>
            <a:ext cx="740664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46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2120900"/>
            <a:ext cx="3479802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58" y="2120900"/>
            <a:ext cx="3479802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136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2057400"/>
            <a:ext cx="3479802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958275"/>
            <a:ext cx="3479802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6958" y="2057400"/>
            <a:ext cx="3479802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6958" y="2958274"/>
            <a:ext cx="3479802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21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66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510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2" y="0"/>
            <a:ext cx="3490722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786384"/>
            <a:ext cx="2638175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238" y="812800"/>
            <a:ext cx="4446258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2599" y="3043051"/>
            <a:ext cx="2638175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3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2598" y="6446521"/>
            <a:ext cx="2638176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94238" y="6446521"/>
            <a:ext cx="4000514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7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9141619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4799362"/>
            <a:ext cx="7585234" cy="743682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715000"/>
            <a:ext cx="7584948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3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22959" y="6446839"/>
            <a:ext cx="5113697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43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63819" y="6446839"/>
            <a:ext cx="1938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8/20/2019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59" y="6446839"/>
            <a:ext cx="5113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5186" y="6446839"/>
            <a:ext cx="5850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895149" y="1897380"/>
            <a:ext cx="74752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48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8" r:id="rId5"/>
    <p:sldLayoutId id="2147483692" r:id="rId6"/>
    <p:sldLayoutId id="2147483693" r:id="rId7"/>
    <p:sldLayoutId id="2147483694" r:id="rId8"/>
    <p:sldLayoutId id="2147483697" r:id="rId9"/>
    <p:sldLayoutId id="2147483695" r:id="rId10"/>
    <p:sldLayoutId id="2147483696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10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09446A2-E546-4C6B-BCB9-0C35058CCF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94"/>
          <a:stretch/>
        </p:blipFill>
        <p:spPr>
          <a:xfrm>
            <a:off x="0" y="857257"/>
            <a:ext cx="9143999" cy="514349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196487"/>
            <a:ext cx="5653278" cy="184700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E522CF-3DC1-4F0D-8F97-88B8EF136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843" y="3355833"/>
            <a:ext cx="4853019" cy="921980"/>
          </a:xfrm>
        </p:spPr>
        <p:txBody>
          <a:bodyPr>
            <a:normAutofit/>
          </a:bodyPr>
          <a:lstStyle/>
          <a:p>
            <a:r>
              <a:rPr lang="en-US" sz="4050" dirty="0">
                <a:solidFill>
                  <a:schemeClr val="tx1"/>
                </a:solidFill>
              </a:rPr>
              <a:t>Teaching Geography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D5DA1-36E3-478B-8700-6F491C574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844" y="4409099"/>
            <a:ext cx="4853020" cy="453942"/>
          </a:xfrm>
        </p:spPr>
        <p:txBody>
          <a:bodyPr>
            <a:normAutofit/>
          </a:bodyPr>
          <a:lstStyle/>
          <a:p>
            <a:r>
              <a:rPr lang="en-US" dirty="0"/>
              <a:t>Norfolk Public Schools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9322" y="4338137"/>
            <a:ext cx="4732020" cy="0"/>
          </a:xfrm>
          <a:prstGeom prst="line">
            <a:avLst/>
          </a:prstGeom>
          <a:ln w="19050">
            <a:solidFill>
              <a:schemeClr val="accent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390A367-0330-4E03-9D5F-40308A797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657850"/>
            <a:ext cx="9144000" cy="3429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849121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794D3A-8200-4A86-921D-4056EB23D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088" y="0"/>
            <a:ext cx="5985283" cy="640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76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0255C-4D7F-443A-9FB8-DCBFA6F26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06C25-55A8-49D6-BDD4-73F178D3D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Use models  -- Appleton</a:t>
            </a:r>
          </a:p>
          <a:p>
            <a:r>
              <a:rPr lang="en-US" sz="3200" dirty="0"/>
              <a:t>Use vocabulary and apply knowledge—Clyde’s Story</a:t>
            </a:r>
          </a:p>
          <a:p>
            <a:r>
              <a:rPr lang="en-US" sz="3200" dirty="0"/>
              <a:t>Apply concepts  -- Economia</a:t>
            </a:r>
          </a:p>
          <a:p>
            <a:r>
              <a:rPr lang="en-US" sz="3200" dirty="0"/>
              <a:t>Atlas exercise</a:t>
            </a:r>
          </a:p>
          <a:p>
            <a:r>
              <a:rPr lang="en-US" sz="3200" dirty="0"/>
              <a:t>Analyze atlas exercise</a:t>
            </a:r>
          </a:p>
          <a:p>
            <a:r>
              <a:rPr lang="en-US" sz="3200" dirty="0"/>
              <a:t>Card sort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992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32EE1B2-C0B8-4CB8-90A9-153FFD1D6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9191" y="265957"/>
            <a:ext cx="4976714" cy="596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53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D6BF664-DF0B-4A1E-B85D-74F1BEC589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284" y="1065402"/>
            <a:ext cx="7818077" cy="5304504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4B1E61B-129B-42AD-850C-B5F5A5DDD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871077"/>
          </a:xfrm>
        </p:spPr>
        <p:txBody>
          <a:bodyPr/>
          <a:lstStyle/>
          <a:p>
            <a:r>
              <a:rPr lang="en-US" b="1" dirty="0"/>
              <a:t>Decisions, decisions</a:t>
            </a:r>
          </a:p>
        </p:txBody>
      </p:sp>
    </p:spTree>
    <p:extLst>
      <p:ext uri="{BB962C8B-B14F-4D97-AF65-F5344CB8AC3E}">
        <p14:creationId xmlns:p14="http://schemas.microsoft.com/office/powerpoint/2010/main" val="524831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C7142-F492-43B6-A51A-68A5FE935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 data to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739BF-F499-4115-A9F6-FCB3F9578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Evaluating accessibility</a:t>
            </a:r>
          </a:p>
          <a:p>
            <a:pPr marL="0" indent="0">
              <a:buNone/>
            </a:pPr>
            <a:r>
              <a:rPr lang="en-US" sz="3600" b="1" dirty="0"/>
              <a:t>Creating</a:t>
            </a:r>
            <a:r>
              <a:rPr lang="en-US" sz="3600" dirty="0"/>
              <a:t> a choropleth map (Southeast Asia, peninsular and insular data)</a:t>
            </a:r>
          </a:p>
          <a:p>
            <a:pPr marL="0" indent="0">
              <a:buNone/>
            </a:pPr>
            <a:r>
              <a:rPr lang="en-US" sz="3600" dirty="0"/>
              <a:t>Solving demographic data dilemmas</a:t>
            </a:r>
          </a:p>
          <a:p>
            <a:pPr marL="0" indent="0">
              <a:buNone/>
            </a:pPr>
            <a:r>
              <a:rPr lang="en-US" sz="3600" dirty="0"/>
              <a:t>Creating and analyzing a </a:t>
            </a:r>
            <a:r>
              <a:rPr lang="en-US" sz="3600" dirty="0" err="1"/>
              <a:t>climograph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45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08AF0-D581-4A44-99E9-5703C9147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Thoughts on Geography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E99CE-C4E7-4850-A916-B9F5364AF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is your favorite geography word?</a:t>
            </a:r>
          </a:p>
          <a:p>
            <a:r>
              <a:rPr lang="en-US" sz="4000" dirty="0"/>
              <a:t>Geographic question?</a:t>
            </a:r>
          </a:p>
        </p:txBody>
      </p:sp>
    </p:spTree>
    <p:extLst>
      <p:ext uri="{BB962C8B-B14F-4D97-AF65-F5344CB8AC3E}">
        <p14:creationId xmlns:p14="http://schemas.microsoft.com/office/powerpoint/2010/main" val="184358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F79C-6B34-430F-805C-B8BF4F41B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Talk </a:t>
            </a:r>
            <a:r>
              <a:rPr lang="en-US" dirty="0"/>
              <a:t>like a geographer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A845F-5D27-45A5-A356-E878A938BA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/>
              <a:t>urban and rural</a:t>
            </a:r>
          </a:p>
          <a:p>
            <a:r>
              <a:rPr lang="en-US" sz="9600" dirty="0"/>
              <a:t>density and concentration</a:t>
            </a:r>
          </a:p>
          <a:p>
            <a:r>
              <a:rPr lang="en-US" sz="9600" dirty="0"/>
              <a:t>numerical and categorical data</a:t>
            </a:r>
          </a:p>
          <a:p>
            <a:r>
              <a:rPr lang="en-US" sz="9600" dirty="0"/>
              <a:t>density and distribution</a:t>
            </a:r>
          </a:p>
          <a:p>
            <a:r>
              <a:rPr lang="en-US" sz="9600" dirty="0"/>
              <a:t>distance</a:t>
            </a:r>
          </a:p>
          <a:p>
            <a:r>
              <a:rPr lang="en-US" sz="9600" dirty="0"/>
              <a:t>regions</a:t>
            </a:r>
          </a:p>
          <a:p>
            <a:r>
              <a:rPr lang="en-US" sz="9600" dirty="0"/>
              <a:t>patterns</a:t>
            </a:r>
          </a:p>
          <a:p>
            <a:endParaRPr lang="en-US" sz="9600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Why does it matter?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78AE99A-639B-4DC3-B5AC-2D55D28F69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3200" dirty="0"/>
              <a:t>Scale</a:t>
            </a:r>
          </a:p>
          <a:p>
            <a:r>
              <a:rPr lang="en-US" sz="3200" dirty="0"/>
              <a:t>Spatial distribution</a:t>
            </a:r>
          </a:p>
          <a:p>
            <a:r>
              <a:rPr lang="en-US" sz="3200" dirty="0"/>
              <a:t>Spatial association</a:t>
            </a:r>
          </a:p>
          <a:p>
            <a:r>
              <a:rPr lang="en-US" sz="3200" dirty="0"/>
              <a:t>Spatial interaction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05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3954F-7A36-4F92-82BE-78AA0AFE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 maps like a geographer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0B216-6E44-41C2-B4A1-B124C453F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Observe</a:t>
            </a:r>
          </a:p>
          <a:p>
            <a:r>
              <a:rPr lang="en-US" sz="4000" b="1" dirty="0"/>
              <a:t>Describe</a:t>
            </a:r>
          </a:p>
          <a:p>
            <a:r>
              <a:rPr lang="en-US" sz="4000" b="1" dirty="0"/>
              <a:t>Compare</a:t>
            </a:r>
          </a:p>
          <a:p>
            <a:r>
              <a:rPr lang="en-US" sz="4000" b="1" dirty="0"/>
              <a:t>Analyze</a:t>
            </a:r>
          </a:p>
          <a:p>
            <a:r>
              <a:rPr lang="en-US" sz="4000" b="1" dirty="0"/>
              <a:t>Reflect</a:t>
            </a:r>
          </a:p>
        </p:txBody>
      </p:sp>
    </p:spTree>
    <p:extLst>
      <p:ext uri="{BB962C8B-B14F-4D97-AF65-F5344CB8AC3E}">
        <p14:creationId xmlns:p14="http://schemas.microsoft.com/office/powerpoint/2010/main" val="509472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7BDE-8E0B-49F3-8ADC-ED32D3A59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097579"/>
          </a:xfrm>
        </p:spPr>
        <p:txBody>
          <a:bodyPr/>
          <a:lstStyle/>
          <a:p>
            <a:r>
              <a:rPr lang="en-US" dirty="0"/>
              <a:t>Think like a geographer</a:t>
            </a:r>
          </a:p>
        </p:txBody>
      </p:sp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395CE090-BE15-426E-863A-E5167369F9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237" y="2108200"/>
            <a:ext cx="3861975" cy="3760788"/>
          </a:xfrm>
        </p:spPr>
      </p:pic>
    </p:spTree>
    <p:extLst>
      <p:ext uri="{BB962C8B-B14F-4D97-AF65-F5344CB8AC3E}">
        <p14:creationId xmlns:p14="http://schemas.microsoft.com/office/powerpoint/2010/main" val="1680042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52106-8B02-40DA-8F10-B83F33CD5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61438"/>
            <a:ext cx="7543800" cy="1450757"/>
          </a:xfrm>
        </p:spPr>
        <p:txBody>
          <a:bodyPr/>
          <a:lstStyle/>
          <a:p>
            <a:r>
              <a:rPr lang="en-US" dirty="0"/>
              <a:t>Ask geographic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0362B-196D-4536-8807-67F5222D4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b="1" dirty="0"/>
              <a:t>Where?</a:t>
            </a:r>
          </a:p>
          <a:p>
            <a:r>
              <a:rPr lang="en-US" sz="3600" b="1" dirty="0"/>
              <a:t>What’s there?</a:t>
            </a:r>
          </a:p>
          <a:p>
            <a:r>
              <a:rPr lang="en-US" sz="3600" b="1" dirty="0"/>
              <a:t>How are places alike and different?</a:t>
            </a:r>
          </a:p>
          <a:p>
            <a:r>
              <a:rPr lang="en-US" sz="3600" b="1" dirty="0"/>
              <a:t>How have people changed their environment?</a:t>
            </a:r>
          </a:p>
          <a:p>
            <a:r>
              <a:rPr lang="en-US" sz="3600" b="1" dirty="0"/>
              <a:t>How to places interact?</a:t>
            </a:r>
          </a:p>
          <a:p>
            <a:r>
              <a:rPr lang="en-US" sz="3600" b="1" dirty="0"/>
              <a:t>Why there?</a:t>
            </a:r>
          </a:p>
        </p:txBody>
      </p:sp>
    </p:spTree>
    <p:extLst>
      <p:ext uri="{BB962C8B-B14F-4D97-AF65-F5344CB8AC3E}">
        <p14:creationId xmlns:p14="http://schemas.microsoft.com/office/powerpoint/2010/main" val="3440256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9AD88-A4D2-4D93-BEBE-E8A5BFCED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throughout the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1E6B4-1445-49F0-BF94-C89557B91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CLIMATE</a:t>
            </a:r>
          </a:p>
          <a:p>
            <a:r>
              <a:rPr lang="en-US" sz="2800" dirty="0"/>
              <a:t>Relative location</a:t>
            </a:r>
          </a:p>
          <a:p>
            <a:r>
              <a:rPr lang="en-US" sz="2800" dirty="0"/>
              <a:t>Relationships among variables</a:t>
            </a:r>
          </a:p>
          <a:p>
            <a:r>
              <a:rPr lang="en-US" sz="2800" dirty="0"/>
              <a:t>Repetition of key concepts in each unit</a:t>
            </a:r>
          </a:p>
          <a:p>
            <a:r>
              <a:rPr lang="en-US" sz="2800" dirty="0"/>
              <a:t>Application of geographic “rules”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210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817B0-A8CD-42F3-B3A0-895684440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Think </a:t>
            </a:r>
            <a:r>
              <a:rPr lang="en-US" dirty="0"/>
              <a:t>like a geographer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1D15D-3040-4CBF-BB48-2ECF0801B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2133369"/>
            <a:ext cx="7543800" cy="3760891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Ask questions</a:t>
            </a:r>
          </a:p>
          <a:p>
            <a:pPr marL="0" indent="0">
              <a:buNone/>
            </a:pPr>
            <a:r>
              <a:rPr lang="en-US" sz="3200" dirty="0"/>
              <a:t>Hypothesize</a:t>
            </a:r>
          </a:p>
          <a:p>
            <a:pPr marL="0" indent="0">
              <a:buNone/>
            </a:pPr>
            <a:r>
              <a:rPr lang="en-US" sz="3200" dirty="0"/>
              <a:t>Draw conclusions</a:t>
            </a:r>
          </a:p>
          <a:p>
            <a:pPr marL="0" indent="0">
              <a:buNone/>
            </a:pPr>
            <a:r>
              <a:rPr lang="en-US" sz="3200" dirty="0"/>
              <a:t>Make and test generalizations</a:t>
            </a:r>
          </a:p>
          <a:p>
            <a:pPr marL="0" indent="0">
              <a:buNone/>
            </a:pPr>
            <a:r>
              <a:rPr lang="en-US" sz="3200" dirty="0"/>
              <a:t>Prove or disprove data</a:t>
            </a:r>
          </a:p>
          <a:p>
            <a:pPr marL="0" indent="0">
              <a:buNone/>
            </a:pPr>
            <a:r>
              <a:rPr lang="en-US" sz="3200" dirty="0"/>
              <a:t>Select appropriate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53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4BBAA4-C62B-4146-B49F-FE4CC4655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7DC008-C5D8-405B-81E4-357D8B19F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183" y="643468"/>
            <a:ext cx="2383385" cy="1674180"/>
          </a:xfrm>
        </p:spPr>
        <p:txBody>
          <a:bodyPr>
            <a:normAutofit/>
          </a:bodyPr>
          <a:lstStyle/>
          <a:p>
            <a:r>
              <a:rPr lang="en-US" sz="3500" dirty="0"/>
              <a:t>Evaluate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B57AA8-F021-480C-A9E2-F89913313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623" y="2478513"/>
            <a:ext cx="219456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64212-8BBA-4E41-B7C1-566DEA2FB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548" y="2639380"/>
            <a:ext cx="2403786" cy="3229714"/>
          </a:xfrm>
        </p:spPr>
        <p:txBody>
          <a:bodyPr>
            <a:noAutofit/>
          </a:bodyPr>
          <a:lstStyle/>
          <a:p>
            <a:r>
              <a:rPr lang="en-US" sz="2800" dirty="0"/>
              <a:t>Shape</a:t>
            </a:r>
          </a:p>
          <a:p>
            <a:r>
              <a:rPr lang="en-US" sz="2800" dirty="0"/>
              <a:t>Size </a:t>
            </a:r>
          </a:p>
          <a:p>
            <a:r>
              <a:rPr lang="en-US" sz="2800" dirty="0"/>
              <a:t>Location</a:t>
            </a:r>
          </a:p>
          <a:p>
            <a:r>
              <a:rPr lang="en-US" sz="2800" dirty="0"/>
              <a:t>Why does accessibility matter?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6FDE7E-1E0F-488D-B94F-CEB700D935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4379" y="643466"/>
            <a:ext cx="3840831" cy="522562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5CF30C0-9394-4459-976E-2AA223FB1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1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948662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3D3822"/>
      </a:dk2>
      <a:lt2>
        <a:srgbClr val="E8E7E2"/>
      </a:lt2>
      <a:accent1>
        <a:srgbClr val="87A8BE"/>
      </a:accent1>
      <a:accent2>
        <a:srgbClr val="7F8ABA"/>
      </a:accent2>
      <a:accent3>
        <a:srgbClr val="A196C6"/>
      </a:accent3>
      <a:accent4>
        <a:srgbClr val="BA977F"/>
      </a:accent4>
      <a:accent5>
        <a:srgbClr val="ABA481"/>
      </a:accent5>
      <a:accent6>
        <a:srgbClr val="9CA974"/>
      </a:accent6>
      <a:hlink>
        <a:srgbClr val="8D8355"/>
      </a:hlink>
      <a:folHlink>
        <a:srgbClr val="82828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200</Words>
  <Application>Microsoft Office PowerPoint</Application>
  <PresentationFormat>On-screen Show (4:3)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RetrospectVTI</vt:lpstr>
      <vt:lpstr>Teaching Geography</vt:lpstr>
      <vt:lpstr>Thoughts on Geography</vt:lpstr>
      <vt:lpstr>Talk like a geographer</vt:lpstr>
      <vt:lpstr>Interpret maps like a geographer</vt:lpstr>
      <vt:lpstr>Think like a geographer</vt:lpstr>
      <vt:lpstr>Ask geographic questions</vt:lpstr>
      <vt:lpstr>Threads throughout the course</vt:lpstr>
      <vt:lpstr>Think like a geographer</vt:lpstr>
      <vt:lpstr>Evaluate</vt:lpstr>
      <vt:lpstr>PowerPoint Presentation</vt:lpstr>
      <vt:lpstr>PowerPoint Presentation</vt:lpstr>
      <vt:lpstr>PowerPoint Presentation</vt:lpstr>
      <vt:lpstr>Decisions, decisions</vt:lpstr>
      <vt:lpstr>Transform data to knowledge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Geography</dc:title>
  <dc:creator>geogis</dc:creator>
  <cp:lastModifiedBy>geogis</cp:lastModifiedBy>
  <cp:revision>3</cp:revision>
  <dcterms:created xsi:type="dcterms:W3CDTF">2019-08-21T02:18:41Z</dcterms:created>
  <dcterms:modified xsi:type="dcterms:W3CDTF">2019-08-21T02:30:43Z</dcterms:modified>
</cp:coreProperties>
</file>