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56" d="100"/>
          <a:sy n="56" d="100"/>
        </p:scale>
        <p:origin x="4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D11D-F2C5-7EA8-7003-535FC4A8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EB0F5-DAED-E525-0351-B1FEBB2C3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5B8AF-5C43-E748-306D-03687D2AC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6F1-FDF6-4270-A34B-AB761727D0F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42C1C-4FA9-21EB-A7E3-34FEB556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5422B-8142-CB91-C837-4A6B57BE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136A8-C3DF-4C36-AD7D-B20063EB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90D2-1B2C-41EA-C71F-37E35882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91EED-E74D-B8C7-8922-D9E0C4AF8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D15F2-80F3-17DA-E7B2-B67B78FD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6F1-FDF6-4270-A34B-AB761727D0F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F0F91-9AF0-2824-2C24-57E9A6CC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186B6-A68A-0C8C-83B5-83F3FB6C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136A8-C3DF-4C36-AD7D-B20063EB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6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09FCB-A1B2-684E-FB26-41A9CE956F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72DD6-7DD5-84EF-8069-ACA355551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B0481-7BAD-E30E-AF41-77C766D8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6F1-FDF6-4270-A34B-AB761727D0F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A277E-01B4-5C56-A186-149003D2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618E-40D3-A92D-E798-E5B0DCE4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136A8-C3DF-4C36-AD7D-B20063EB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5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A78D-12CA-638F-1386-424609A4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05D20-5E9C-8FF2-37B3-51C4BA2F0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50C33-A97A-054B-525B-A74E0B28B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6F1-FDF6-4270-A34B-AB761727D0F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176BB-C3BB-DC48-6C87-690E95D1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C96BD-EF16-91E1-A7B6-BE09B62D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136A8-C3DF-4C36-AD7D-B20063EB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3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0D84-C381-7F04-DF50-650B0460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F268-56B2-B14A-5019-E8FAF859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598FE-A011-5909-6E12-F7E418AB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6F1-FDF6-4270-A34B-AB761727D0F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870D2-7EEA-3CD6-E49E-197585E6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9F658-D6E4-E6E0-3468-83943153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136A8-C3DF-4C36-AD7D-B20063EB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7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B8CA-E69A-0492-3B9D-5CBC4E66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23C49-4F85-7434-798D-B9F19FDC6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E9AF2-C3A8-C96A-3E5A-4D44138D3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68FBC-56D6-4C4C-7181-F59C31C6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6F1-FDF6-4270-A34B-AB761727D0F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C7CB8-C2CD-82AF-5CF6-3161C6D4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787F5-86EE-1CF1-444B-E6CB3465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136A8-C3DF-4C36-AD7D-B20063EB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3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70A1-98EE-D5BC-74F7-4BD4F640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588F9-778E-EB7C-D835-D394F4B33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61089-CBD0-B906-9673-4A535FEBF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E2C9D-7E6F-D476-C904-4964A1275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F2F24-F2E9-FB1D-63AD-F1C8E854E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3C44DD-0C76-725C-321E-F8CDB62A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6F1-FDF6-4270-A34B-AB761727D0F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153AF-F78B-07F8-B4FC-6C4A9F23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2325D-1AB7-E05E-8619-8856AB35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136A8-C3DF-4C36-AD7D-B20063EB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1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1DD3-DF1F-BE16-C22B-63F67E0F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1C444-E14E-EB20-679C-C40FA993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6F1-FDF6-4270-A34B-AB761727D0F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F8572-7FB0-1AAE-F918-73A3FA69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55444-CDCE-0CD0-AED7-A0A69DA7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136A8-C3DF-4C36-AD7D-B20063EB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2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7318E4-4E62-E347-B67B-74FFD387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6F1-FDF6-4270-A34B-AB761727D0F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40FE7-D42A-E4AC-F6DF-4F259EA8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879ED-722E-4337-531D-A2B1A99D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136A8-C3DF-4C36-AD7D-B20063EB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2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9AC0D-9D9D-E8D8-83FD-B245647A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1C81-C1EF-8E3B-685E-F858E2CD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39D48-760C-D905-FDE0-6FBDD092C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2B714-2244-CCD2-C008-D4F73481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6F1-FDF6-4270-A34B-AB761727D0F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26C8E-FF05-496B-C1A0-73B0464D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3E977-BCE9-5423-EDDD-C1DFD6AF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136A8-C3DF-4C36-AD7D-B20063EB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8C5D-BF6F-67EE-9D22-50FDE7E7C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DE637-1137-4531-2DAB-DECB21CCA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98AF0-A911-F985-500C-A65EFDBD9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D9993-958D-DEEC-804D-05CB162E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6F1-FDF6-4270-A34B-AB761727D0F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1824E-AB56-3561-8038-2677CCD7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7A8CF-4EF9-BF21-C19F-36F6723F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136A8-C3DF-4C36-AD7D-B20063EB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6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432B6-1525-47CF-E150-DCF212025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F1C48-D88B-1FC8-7D69-17B4F7A11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6A8AB-8C8B-4139-321A-9C0DC61C3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536F1-FDF6-4270-A34B-AB761727D0F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C54AB-7461-C7E1-60FC-C7717B6BE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AC143-F775-9851-1354-804E29222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136A8-C3DF-4C36-AD7D-B20063EB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3741-729C-86A9-1C7C-1EF05C3E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07A0B-32CF-C9FB-6EBF-A41BC4B8B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DB0EB-CAD4-CF06-8800-E468AC20B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0259E2-2A15-8C8E-9DC5-DB5D6F4FD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5" y="147002"/>
            <a:ext cx="5990617" cy="43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396D5A-F668-CB13-ADE4-BE8EBE99C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7002"/>
            <a:ext cx="594360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47C1C4-9374-D98A-BE45-7AF2669210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010626"/>
            <a:ext cx="5943600" cy="150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CFF492-30D1-A50C-6DAE-99F5C52B90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9" y="5291852"/>
            <a:ext cx="594360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0AFB98-0313-C23A-E4ED-35332A7BCB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49" y="3222480"/>
            <a:ext cx="5943600" cy="90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37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missceesea@yahoo.com</dc:creator>
  <cp:lastModifiedBy>missceesea@yahoo.com</cp:lastModifiedBy>
  <cp:revision>2</cp:revision>
  <dcterms:created xsi:type="dcterms:W3CDTF">2022-10-07T18:39:23Z</dcterms:created>
  <dcterms:modified xsi:type="dcterms:W3CDTF">2022-12-05T20:02:48Z</dcterms:modified>
</cp:coreProperties>
</file>