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15:22:12.640"/>
    </inkml:context>
    <inkml:brush xml:id="br0">
      <inkml:brushProperty name="width" value="0.05" units="cm"/>
      <inkml:brushProperty name="height" value="0.05" units="cm"/>
      <inkml:brushProperty name="ignorePressure" value="1"/>
    </inkml:brush>
    <inkml:brush xml:id="br1">
      <inkml:brushProperty name="width" value="0.1" units="cm"/>
      <inkml:brushProperty name="height" value="0.1" units="cm"/>
      <inkml:brushProperty name="ignorePressure" value="1"/>
    </inkml:brush>
  </inkml:definitions>
  <inkml:trace contextRef="#ctx0" brushRef="#br0">5739 8618</inkml:trace>
  <inkml:trace contextRef="#ctx0" brushRef="#br0" timeOffset="2714.2257">7212 8544,'-154'-2,"3"0,-21 7,29 13,77-9,-52 1,-294-10,191-1,189 1</inkml:trace>
  <inkml:trace contextRef="#ctx0" brushRef="#br0" timeOffset="6271.8099">7138 8544</inkml:trace>
  <inkml:trace contextRef="#ctx0" brushRef="#br0" timeOffset="-117871.2554">7138 8397,'3'-1,"0"-1,0 0,0 1,-1-1,1 0,-1-1,1 1,-1 0,0-1,0 1,0-1,0 1,0-1,-1 0,1 0,-1 0,0 0,9-13,0 3,-1 0,0-1,-1 0,0-1,3-11,-8 21,0-1,0 1,1 0,0-1,0 2,0-1,0 0,1 1,0 0,0 0,0 0,0 1,0-1,1 1,2-1,-1 1,0-1,0 0,-1-1,0 1,0-1,0-1,-1 1,1-1,2-4,4-10</inkml:trace>
  <inkml:trace contextRef="#ctx0" brushRef="#br0" timeOffset="-67875.5397">7433 8066,'22'-2,"0"0,-1-1,1-2,-1 0,1-1,-2-1,1-1,-1 0,0-2,13-9,-22 14</inkml:trace>
  <inkml:trace contextRef="#ctx0" brushRef="#br0" timeOffset="5451.5468">7175 8360,'0'105,"0"-74</inkml:trace>
  <inkml:trace contextRef="#ctx0" brushRef="#br0" timeOffset="8881.2191">5739 8581,'-12'-2,"-1"-1,1 0,-1-1,1 0,0-1,0 0,0-2,4 4,-77-41,1-4,-46-38,15 12,2 14,73 40,0-1,-6-6,36 18,0 1,0-1,0-1,1 0,-1-2,0 0,0 1,-1 0,-1 0,-1 0,3 3,1-1,-1-1,2 0,-1 0,1 0,-4-8,3 4,-1 1,0 0,-11-10,15 19,1-1,-2 1,1 0,0 1,-1 0,-5-3,-11-4,3-2</inkml:trace>
  <inkml:trace contextRef="#ctx0" brushRef="#br0" timeOffset="10162.8182">4635 7845,'-94'-2,"16"1,-44 5,108-3,1 2,-1 0,1 0,-1 1,1 1,0 0,1 1,-1 0,1 1,0 0,1 1,0 0,0 1,1 0,0 1,0 0,1 1,-7 11,9-5,6-3</inkml:trace>
  <inkml:trace contextRef="#ctx0" brushRef="#br0" timeOffset="39970.825">4120 8139,'0'107,"0"-65,0-35,0-14,2-62,0 41,-2-1,0 1,-2-1,-1 1,-3-13,-2 16</inkml:trace>
  <inkml:trace contextRef="#ctx0" brushRef="#br0" timeOffset="46608.8761">4120 8250,'1'-32,"2"0,2 0,3-10,8-61,-10 57,2 0,2 1,8-20,2-11,-10 27,-2 0,-3-2,11-63,-8 60,-3 0,-1-14,-2 17,2 0,9-40,19-37,5 1,21-39,-49 132,0 0,-2 0,-2-1,-1 0,-2 0,-1-24,-2 27,2-1,1 1,2 0,1 0,2 0,0 1,3 0,1-1,21-41,-19 38</inkml:trace>
  <inkml:trace contextRef="#ctx0" brushRef="#br0" timeOffset="48117.5436">4561 5967,'0'-520,"3"481,2 1,1 0,2 0,2 1,1 0,13-27,-1-1,-12 29</inkml:trace>
  <inkml:trace contextRef="#ctx0" brushRef="#br0" timeOffset="55345.6404">4672 5010,'-41'-1,"0"-3,1-1,0-2,0-1,1-3,-37-14,-25-16,-94-53,74 24,-79-60,-20-14,79 61,-137-85,139 72,75 49,-2 3,-1 3,-26-9,-6-1,2-4,3-4,2-4,4-4,-11-15,63 55,-3 1,0 2,-1 2,-1 2,-24-8,-26-13,-15-8,30 15,-20-14,72 34,-1-1,2-2,0 0,1-2,-14-14,-68-81,28 31,-38-31,9 27,48 42,-31-34,81 72,0 1,-1 0,0 0,0 1,0 0,-1 1,1 0,-1 0,0 0,-6 0,-15-4,0 2,-21-1,20 3,0-1,-15-6,-16-9,-1 3,0 3,-1 2,0 3,-48 0,81 10</inkml:trace>
  <inkml:trace contextRef="#ctx0" brushRef="#br0" timeOffset="73040.0603">70 2433,'78'2,"-43"0,1-1,0-2,-1-2,1-1,26-7,19-12,59-26,-137 48,0-1,0 1,0 0,0 0,0 0,1 1,-1-1,0 1,1-1,-1 1,0 0,1 0,-1 1,0-1,0 1,1-1,-1 1,0 0,0 1,0-1,0 0,0 1,0-1,0 1,0 0,-1 0,1 0,-1 1,1-1,-1 0,0 1,0 0,0-1,0 1,-1 0,11 16</inkml:trace>
  <inkml:trace contextRef="#ctx0" brushRef="#br0" timeOffset="165660.1061">770 1574</inkml:trace>
  <inkml:trace contextRef="#ctx0" brushRef="#br0" timeOffset="171413.0991">881 1390,'1'94,"1"-17,-6 46,-3-85,-1 0,-2-1,-1 0,-2-1,-2 0,-1-1,-4 4,-6 11,17-35,1 0,0 0,1 0,1 1,0 0,2 1,0-1,0 1,0 14,3-17,1 0,0 1,1-1,1 1,0-1,1 0,0 0,2 1,4 9</inkml:trace>
  <inkml:trace contextRef="#ctx0" brushRef="#br0" timeOffset="173141.6508">881 1390</inkml:trace>
  <inkml:trace contextRef="#ctx0" brushRef="#br0" timeOffset="173393.7351">881 1390</inkml:trace>
  <inkml:trace contextRef="#ctx0" brushRef="#br0" timeOffset="176857.9589">881 1390,'-1'-17,"1"0,1 0,1 0,0 1,1-1,1 0,0 1,1 0,1 0,1 1,0-1,1 1,0 1,2 0,1-3,0 3,16-19,-2-2,-1 0,-2-1,15-35,-16 30,2 1,2 2,1 0,2 1,6-3,1-4,46-44,-51 57,-1 0,-1-4,-15 15,0 0,-2-1,-1 0,1-4,-2 3,1 1,1 1,1 0,6-8,32-38,32-61,-61 93</inkml:trace>
  <inkml:trace contextRef="#ctx0" brushRef="#br0" timeOffset="182092.1354">917 1316,'0'0,"-1"0,0 1,0-1,0 0,0 0,0 0,0 1,1-1,-1 0,0 1,0-1,0 1,1-1,-1 1,0 0,1-1,-1 1,0 0,1-1,-1 1,1 0,-1-1,1 1,-1 0,1 0,0 0,-1 0,1 0,0 0,0-1,-1 1,1 0,0-1,0 1,0-1,-1 1,1 0,0-1,-1 1,1-1,-1 1,1-1,0 1,-1-1,1 0,-1 1,1-1,-1 1,1-1,-1 0,0 1,1-1,-1 0,1 0,-1 0,0 1,1-1,-1 0,0 0,1 0,-1 0,1 0,-1 0,0 0,1 0,-1-1,0 1,1 0,-1 0,1 0,-1-1,0 1,1 0,-1-1,1 1,-1 0,1-1,-78-29,71 31,13 6,16 8,73 5,-74-16,-63-9,14-1,4-2</inkml:trace>
  <inkml:trace contextRef="#ctx0" brushRef="#br0" timeOffset="185117.5693">881 1353,'-1'7,"1"0,1 0,-1 0,1 0,1 0,-1 0,3 5,-4-11,1 0,-1 0,1 0,-1 0,1 0,0 0,-1 0,1 0,0 0,0-1,0 1,-1 0,1-1,0 1,0 0,0-1,0 1,0-1,1 1,-1-1,1 0,0 1,0-1,0 0,0-1,0 1,-1 0,1 0,0-1,0 1,0-1,0 0,0 1,-1-1,1 0,0 0,0-1,0 1,0 0,-1 0,1 0,0 0,-1 0,1 0,-1 0,1-1,-1 1,0-1,1 1,-1-1,0 0,0 1,0-1,0 0,0-1,-1 2,0 0,0 0,0 0,0 0,0 0,0 0,0 0,-1 0,1 0,0 0,-1 0,1 0,0 1,-1-1,1 0,-1 0,0 0,1 0,-1 1,0-1,1 0,-1 1,0-1,0 0,-3-1,0-1,0 1,-1-1,1 1,-1 1,0-1,1 1,-1 0,0 0,0 0,0 0,-3 1,5 0,-1 0,1 0,0 0,0 1,0-1,0 1,0 0,0 0,0 0,1 0,-1 0,0 1,1 0,-1-1,0 1,3-1,-1 0,0 0,1 0,-1 0,1 0,-1 0,1 0,-1 0,1 0,0 0,0 0,-1 0,1 0,0 0,0 0,0 0,0 0,0 0,1 1,-1-1,0 0,0 0,1 0,-1 0,0 0,1 0,-1 0,1 0,0 0,-1-1,1 1,0 0,-1 0,1 0,0-1,0 1,0 0,-1-1,1 1,0 0,0-1,1 1,29 19,-31-20,1 1,0-1,-1 0,1 1,0-1,0 0,-1 0,1 0,0 0,0 0,-1 0,1 0,0 0,0 0,-1 0,1 0,0 0,0-1,-1 1,1 0,0 0,0-1,-1 1,1-1,-1 1,1 0,0-1,-1 1,1-1,-1 1,1-1,-1 0,1 1,-1-1,1 0,-1 1,0-1,1 0,-1 1,0-1,0 0,1 0,-1 1,0-2,0 0,0 0,0 1,0-1,0 0,-1 0,1 0,-1 0,1 0,-1 0,0 1,1-1,-1 0,0 0,0 1,0-1,-1 1,1-1,0 1,0-1,-1 1,1 0,-1 0,1 0,-1 0,0 0,1 0,-1 0,0 0,0 0,0 1,-21-10</inkml:trace>
  <inkml:trace contextRef="#ctx0" brushRef="#br1" timeOffset="197047.072">1690 28</inkml:trace>
  <inkml:trace contextRef="#ctx0" brushRef="#br1" timeOffset="199547.87">1690 28,'1'22,"-1"-3,0 0,-1 0,-1 0,-4 16,5-28,-1-1,-1 0,1 1,-1-1,0 0,-1-1,1 1,-1 0,0-1,-1 0,1 0,-1 0,0-1,0 1,-5 2,-12 11,0 2,1 1,1 0,1 2,0 0,-54 61,51-62,1 1,0 0,2 2,0 1,-2 7,-7 9,-21 43,44-76,-1 0,0-1,-1 0,1 0,-2 0,1-1,-1 0,-5 3,4-3,1 0,-1 1,1 0,0 1,1 0,0 0,-1 2,-18 34,2 0,2 2,1 1,3 0,-10 45,20-65,-1-6</inkml:trace>
  <inkml:trace contextRef="#ctx0" brushRef="#br1" timeOffset="204651.2942">917 1463,'1'55,"-1"9,-6 52,4-95,-1 1,-2-2,0 1,-1 0,-1-1,-1 0,-5 8,-17 30,2-8,3 1,-18 54,39-91,-1-1,0 1,-1-1,-1 1,-4 4,7-11,-1-1,0 0,-1-1,1 1,-1-1,0 0,-1-1,1 0,-1 0,0 0,0 0,-33 14,-2-2,0-2,-9 1,2 0,-1 2,-3 4,-96 34,157-53,0 0,0-1,1 0,-1 0,9 0,108-4,-37 0,77 7,-153-2,-1 0,1 0,0 1,-1 0,0 1,1 1,-2-1,1 2,0 0,4 4,7 5,-2 2,0 0,-1 2,3 3,-8-8,2-1,0-1,16 11,35 27,-15-7,-35-31,-2 1,1 1,-2 0,7 9,2 9,-1 1,10 21,6 10,-26-45</inkml:trace>
  <inkml:trace contextRef="#ctx0" brushRef="#br1" timeOffset="207161.1003">1249 3046,'1'4,"1"-1,0 1,0-1,0 0,0 1,0-1,1 0,-1-1,1 1,0 0,0-1,0 0,0 1,0-1,1 0,2 1,14 11,-8-3,0-2,0 1,1-2,0 0,0 0,1-1,0-1,0 0,1-1,6 1,8 2,-6-3,0 1,0 1,-1 1,0 1,-1 1,0 1,12 9,2 2,2-1,0-2,2-2,0-1,21 5,-29-10,-4 1,0 1,-2 2,1 0,-2 2,20 16,30 21,-24-14,-41-32,0 0,0-1,0 0,1 0,0-1,1-1,-1 1,1-2,1 1,14 1</inkml:trace>
  <inkml:trace contextRef="#ctx0" brushRef="#br1" timeOffset="244651.1369">3605 4445</inkml:trace>
  <inkml:trace contextRef="#ctx0" brushRef="#br1" timeOffset="246823.9708">3605 4519,'-26'-2,"1"-1,-1-1,1-2,0 0,-19-8,-68-16,80 25,1-1,1-2,-1-1,1-1,1-2,0-1,-23-15,-23-5,55 22</inkml:trace>
  <inkml:trace contextRef="#ctx0" brushRef="#br1" timeOffset="250549.1635">2427 3819,'42'3,"1"1,-1 2,16 5,14 3,-60-13,0 2,-1 0,0 0,1 1,-2 1,1-1,0 2,-1 0,0 0,0 1,-1 0,1 0,1 4,17 13,-1 1,-1 2,-1 1,6 10,-21-26,1 0,0-1,0 0,1-1,1 0,-1-1,2-1,-1 0,8 3,30 19,-5-3,2-3,15 5,-30-14,12 8,0 2,6 7,-29-18</inkml:trace>
  <inkml:trace contextRef="#ctx0" brushRef="#br1" timeOffset="253862.3873">2316 3672,'5'1,"0"1,0-1,-1 1,1 0,-1 0,0 1,1-1,-1 1,0 0,2 2,21 12,21 5,0-1,-1 2,-1 1,-2 3,7 7,17 17,2-2,2-4,6-1,-57-34</inkml:trace>
  <inkml:trace contextRef="#ctx0" brushRef="#br1" timeOffset="259296.8826">3715 4519,'7'1,"0"0,-1 0,1 1,0-1,-1 2,1-1,-1 1,0 0,0 0,0 1,0-1,-1 1,1 1,-1-1,0 1,0 0,4 3,-1-1,2 0,-1 0,1-1,5 2,75 30,-51-24,-1 3,0 1,-2 1,0 2,10 10,63 41,-67-45,28 22,-27-23,-36-23,0 1,0 0,0 0,-1 1,1 0,-1 0,0 0,-1 1,-4-6,-1 1,0-1,0 0,0 1,0-1,0 0,0 1,0-1,0 0,0 1,0-1,0 1,0-1,0 0,0 1,0-1,0 0,-1 1,1-1,0 0,0 1,0-1,0 0,-1 1,1-1,0 0,0 0,-1 1,1-1,0 0,-1 0,1 0,0 1,0-1,-1 0,1 0,-1 0,1 0,0 0,-1 1,1-1,0 0,-1 0,1 0,0 0,-1 0,1 0,-1 0,1 0,0 0,-1-1,-23 4,24-3,-7 0,1 0,-1 0,1-1,-1 0,1 0,0 0,0-1,0 0,-1-1,2 1,-1-1,-2-1,-9-7,1 0,0-1,-4-6,10 9,1 1,-1 0,-1 0,1 1,-1 1,0-1,-1 2,0 0,-8-3,5 5,0-2,0 1,1-2,0 0,0 0,0-2,1 0,0 0,0-1,1 0,0-1,1-1,-2-2,0 1,0 2,0-1,-2 2,1 0,-1 1,-5-2,-57-36,-29-25,70 49,1-1,2-1,-17-17,41 34,0 1,0 0,0 0,-1 1,0 0,0 1,0 0,-7-1,8 3,1-1,-1 0,0 0,1-1,0-1,0 1,0-1,1 0,-1-1,1 0,-2-3,-4-9</inkml:trace>
  <inkml:trace contextRef="#ctx0" brushRef="#br1" timeOffset="263210.1303">4746 5071,'-2'11,"0"0,0 0,-1 0,0-1,-1 1,0-1,-1 0,0 0,-4 5,-9 21,-27 57,20-46,-17 50,37-78,1 0,0 0,1 0,1 0,1 0,1 11,0-7,-1 0,-1 0,-1-1,-3 9,-2 9,2-1,2 1,2 0,1 0,2 4,-3 97,-16-26,11-75,1-1,0 25,7 229,-1-261</inkml:trace>
  <inkml:trace contextRef="#ctx0" brushRef="#br1" timeOffset="266828.2881">4488 6728,'0'8,"-1"0,0 0,0 0,-1 0,0 0,-1 0,0 0,0 0,-3 5,-44 66,38-63,1 1,0 0,2 0,0 1,-1 5,4-4,2 1,0 0,0 6,-9 44,7-41,2 0,0 0,2 1,1 1,0-2,-1 0,-1 1,-2-2,-1 4,-5 17,-4 38,-4 26,14-85,2 1,1-1,1 1,2 13,-1-14,0 0,-1 0,-2 0,-4 15,4-33,0 0,-1 0,-1 0,0-1,-4 6,4-5,-1 0,1 0,1 0,0 1,0 1,-12 44,6-34</inkml:trace>
  <inkml:trace contextRef="#ctx0" brushRef="#br1" timeOffset="272779.1536">7654 7942,'-20'2,"0"1,0 1,0 0,1 1,-1 2,1 0,1 0,-1 2,-6 5,-77 30,82-38,-1 2,1 0,1 2,0 0,-1 2,12-7,0 1,1 0,0 0,0 1,0 0,1 0,0 1,1 0,-1 0,1 0,1 0,-3 7,-67 182,73-193,-1 0,0 0,-1 0,1-1,-1 1,1-1,-1 1,0-1,0 0,-1 0,1-1,-1 1,1-1,-1 1,0-1,0 0,0-1,0 1,0-1,0 1,-3-1,-10 2,0-1,0-1,-1 0,1-1,-1-1,1 0,-1 1,1 1,-16 2,-158 26,40 4,90-17,37-9,1-2,-1 0,0-1,-2-2,-340 0,180-4,176 2,1 0,0-1,-1 0,1-1,0 0,0 0,0-1,0 0,0-1,1 0,-1 0,-4-5,0 0,1 0,0-1,1 0,0-1,-3-5,3 6,-1 0,0 1,0 0,-1 1,0 1,-1-1,-1 1,-4-2,1-1,0-2,-3-2,9 6,-1 0,0 1,0 0,-14-4,11 4,1 0,0-1,-9-6,-4-3,21 14,1-1,0 1,0-1,0-1,1 1,-1-1,1 0,0 0,0-1,-7-13</inkml:trace>
  <inkml:trace contextRef="#ctx0" brushRef="#br1" timeOffset="275056.0838">5114 8200,'-7'-7,"0"1,-1 0,0 0,0 1,0 0,0 0,-1 1,0 0,0 0,-5 0,-12-3,1 2,-1 1,-5 1,16 1,11 2,1-1,-1 0,0 0,0 0,1 0,-1 0,1-1,-1 1,1-1,0 0,0 0,0 0,0 0,0-1,0 1,-2-3,0-3,0 1,0-1,1 0,0 0,-3-8,5 9,-1 0,-1 0,1 0,-1 0,-1 0,1 1,-1-1,0 1,-5-4,-11-5,-2 1,0 1,0 1,-1 1,-1 1,0 1,-17-4,-12-5,34 12,0 1,0 1,0 1,-17 0,15 1,-1-1,1 0,-13-5,10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15:27:14.373"/>
    </inkml:context>
    <inkml:brush xml:id="br0">
      <inkml:brushProperty name="width" value="0.1" units="cm"/>
      <inkml:brushProperty name="height" value="0.1" units="cm"/>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15:27:36.028"/>
    </inkml:context>
    <inkml:brush xml:id="br0">
      <inkml:brushProperty name="width" value="0.1" units="cm"/>
      <inkml:brushProperty name="height" value="0.1" units="cm"/>
      <inkml:brushProperty name="ignorePressure" value="1"/>
    </inkml:brush>
  </inkml:definitions>
  <inkml:trace contextRef="#ctx0" brushRef="#br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D766-5ECC-4B3E-94F7-E1B382506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9F69FA-5D42-4C48-A78B-F54F23357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B6076-1910-491C-8BEC-15BF7F43A3A5}"/>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C04FD512-3BE0-4975-8345-369555A6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57A65-C3FD-46CE-9219-817815399F6F}"/>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120246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7E4C-228D-40C1-8925-B12203A03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23C28D-AF05-4DD3-8B59-A78B39D4E0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E3F7C-C200-4061-9778-0AF5A1F7D7C7}"/>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3574997A-5718-49EC-B1A1-DDF1E9176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C9192-B0C3-44A2-884C-81F02BF1DCC1}"/>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725874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2A07E4-9219-44CC-A778-5E9265A7C7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2714-7187-438C-B57D-D81C25D515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0A8C8-A578-4FC8-8029-85EDB5E5B384}"/>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0C9080B1-9341-4643-9129-A6875ABF6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B864B-5E90-4A41-A8AF-A802B88A178B}"/>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91457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F1A2-6992-4A3D-BA7C-84C10EA65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B16E-3DF9-45C6-B557-E038C9D17B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DFBFA-FB85-4F26-A655-454886DEE066}"/>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73610114-1D22-4114-BF74-89D17F5C3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3C9B2-CA16-495D-96D3-CF1784D1BED9}"/>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186704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C7A2-4EA2-4488-8C3E-E9D8050F30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100DA-D2F4-46D5-B66C-5C7329719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7BF999-F4A4-45F2-A0AB-083A56EDA22C}"/>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7CDDDF99-8840-428B-895F-DCC2B1144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BA70-8614-43B3-AD77-97CA92431A79}"/>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76001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FC79-68FE-4A30-93BB-A164B644A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9B1C5-9A28-4F3A-A86B-D031804D6D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C2AE9D-AD15-43CB-8D88-5A8A2AB5DA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42CE10-938E-437B-8693-ADFBD76E3440}"/>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6" name="Footer Placeholder 5">
            <a:extLst>
              <a:ext uri="{FF2B5EF4-FFF2-40B4-BE49-F238E27FC236}">
                <a16:creationId xmlns:a16="http://schemas.microsoft.com/office/drawing/2014/main" id="{695056FA-D924-4836-92D5-EF519E8DA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485FE-9076-4290-8162-CC1F549F29D2}"/>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312951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8B3A-B519-4549-B184-073A742281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2E632A-C3A5-430E-AB2C-5A99D1A7B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2E512E-2AD6-4070-ACDF-AFEA22DA9E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8AE434-F7C2-46AD-9CE1-1FBEDEFB0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65FF8E-8787-431B-9004-56EBECF1C8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D515D-FF9F-47B4-AB02-BF90FFE5AF7C}"/>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8" name="Footer Placeholder 7">
            <a:extLst>
              <a:ext uri="{FF2B5EF4-FFF2-40B4-BE49-F238E27FC236}">
                <a16:creationId xmlns:a16="http://schemas.microsoft.com/office/drawing/2014/main" id="{A6C91131-44C7-4979-B32B-07E9454AD9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56D961-816C-495F-A261-730C50BFF7EC}"/>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88847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83E6-65D1-4547-9066-13339D0D1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8277F-E107-4F9F-AF4E-33F2453E36CA}"/>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4" name="Footer Placeholder 3">
            <a:extLst>
              <a:ext uri="{FF2B5EF4-FFF2-40B4-BE49-F238E27FC236}">
                <a16:creationId xmlns:a16="http://schemas.microsoft.com/office/drawing/2014/main" id="{0C58CEB5-9C62-403D-A7C8-0AB49739F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9F83A1-3813-4A42-8EAF-85E566CBCFA9}"/>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319732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1CB75-DDA2-4570-A219-3559076721FE}"/>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3" name="Footer Placeholder 2">
            <a:extLst>
              <a:ext uri="{FF2B5EF4-FFF2-40B4-BE49-F238E27FC236}">
                <a16:creationId xmlns:a16="http://schemas.microsoft.com/office/drawing/2014/main" id="{90E9447B-DE6A-4FE9-9A7E-4AD0DE99D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3A940E-4CF7-405F-A764-A5F570223A41}"/>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12834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5A21-8C8C-4C7C-A685-DE4BF6831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B42A96-27B9-4A76-B4A8-C78FE5119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9DE64-B9D9-42CF-8908-D88C6E812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C5DBA2-580E-4689-B31C-D0CEE36E6A25}"/>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6" name="Footer Placeholder 5">
            <a:extLst>
              <a:ext uri="{FF2B5EF4-FFF2-40B4-BE49-F238E27FC236}">
                <a16:creationId xmlns:a16="http://schemas.microsoft.com/office/drawing/2014/main" id="{C7E49657-3A07-4795-8FCE-5F29CCF9F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C5230-EE81-4C2D-B7BE-D2FCDB2B38E4}"/>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198137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7F4A-5A0F-4934-A60B-79386A63F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157E47-30A4-47C2-9559-5BF8B68E7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F8DF7C-65E4-464D-8650-F036D6DD8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F92206-7725-494D-A00F-23B9E2D8E8B8}"/>
              </a:ext>
            </a:extLst>
          </p:cNvPr>
          <p:cNvSpPr>
            <a:spLocks noGrp="1"/>
          </p:cNvSpPr>
          <p:nvPr>
            <p:ph type="dt" sz="half" idx="10"/>
          </p:nvPr>
        </p:nvSpPr>
        <p:spPr/>
        <p:txBody>
          <a:bodyPr/>
          <a:lstStyle/>
          <a:p>
            <a:fld id="{2654A2F7-F5BE-42FC-953A-5115863FBC09}" type="datetimeFigureOut">
              <a:rPr lang="en-US" smtClean="0"/>
              <a:t>4/5/2018</a:t>
            </a:fld>
            <a:endParaRPr lang="en-US"/>
          </a:p>
        </p:txBody>
      </p:sp>
      <p:sp>
        <p:nvSpPr>
          <p:cNvPr id="6" name="Footer Placeholder 5">
            <a:extLst>
              <a:ext uri="{FF2B5EF4-FFF2-40B4-BE49-F238E27FC236}">
                <a16:creationId xmlns:a16="http://schemas.microsoft.com/office/drawing/2014/main" id="{B0723723-2F66-436E-A9A4-15A61504C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43942-6585-48A4-BE6B-E141EB0A033F}"/>
              </a:ext>
            </a:extLst>
          </p:cNvPr>
          <p:cNvSpPr>
            <a:spLocks noGrp="1"/>
          </p:cNvSpPr>
          <p:nvPr>
            <p:ph type="sldNum" sz="quarter" idx="12"/>
          </p:nvPr>
        </p:nvSpPr>
        <p:spPr/>
        <p:txBody>
          <a:bodyPr/>
          <a:lstStyle/>
          <a:p>
            <a:fld id="{24CE646F-66B8-4A03-9C96-12BE12058184}" type="slidenum">
              <a:rPr lang="en-US" smtClean="0"/>
              <a:t>‹#›</a:t>
            </a:fld>
            <a:endParaRPr lang="en-US"/>
          </a:p>
        </p:txBody>
      </p:sp>
    </p:spTree>
    <p:extLst>
      <p:ext uri="{BB962C8B-B14F-4D97-AF65-F5344CB8AC3E}">
        <p14:creationId xmlns:p14="http://schemas.microsoft.com/office/powerpoint/2010/main" val="395970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60E4D-776D-4104-AB09-395F8FF42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E82F7C-2FD8-4F59-9F28-2C679672A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A041D-ECC8-43CF-BA58-2E78ECD5FD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4A2F7-F5BE-42FC-953A-5115863FBC09}" type="datetimeFigureOut">
              <a:rPr lang="en-US" smtClean="0"/>
              <a:t>4/5/2018</a:t>
            </a:fld>
            <a:endParaRPr lang="en-US"/>
          </a:p>
        </p:txBody>
      </p:sp>
      <p:sp>
        <p:nvSpPr>
          <p:cNvPr id="5" name="Footer Placeholder 4">
            <a:extLst>
              <a:ext uri="{FF2B5EF4-FFF2-40B4-BE49-F238E27FC236}">
                <a16:creationId xmlns:a16="http://schemas.microsoft.com/office/drawing/2014/main" id="{FD6AD57E-5E37-4AE6-BB4C-BFADEFB1C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8E511-D4F9-4B76-9652-A2E9A56E0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E646F-66B8-4A03-9C96-12BE12058184}" type="slidenum">
              <a:rPr lang="en-US" smtClean="0"/>
              <a:t>‹#›</a:t>
            </a:fld>
            <a:endParaRPr lang="en-US"/>
          </a:p>
        </p:txBody>
      </p:sp>
    </p:spTree>
    <p:extLst>
      <p:ext uri="{BB962C8B-B14F-4D97-AF65-F5344CB8AC3E}">
        <p14:creationId xmlns:p14="http://schemas.microsoft.com/office/powerpoint/2010/main" val="1462185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ons.wikimedia.org/wiki/file:flag_of_france.p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gif"/><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C23C-A942-495B-ADF9-0F6A21FF46A5}"/>
              </a:ext>
            </a:extLst>
          </p:cNvPr>
          <p:cNvSpPr>
            <a:spLocks noGrp="1"/>
          </p:cNvSpPr>
          <p:nvPr>
            <p:ph type="ctrTitle"/>
          </p:nvPr>
        </p:nvSpPr>
        <p:spPr/>
        <p:txBody>
          <a:bodyPr/>
          <a:lstStyle/>
          <a:p>
            <a:r>
              <a:rPr lang="en-US" dirty="0"/>
              <a:t>France 2015</a:t>
            </a:r>
          </a:p>
        </p:txBody>
      </p:sp>
      <p:sp>
        <p:nvSpPr>
          <p:cNvPr id="3" name="Subtitle 2">
            <a:extLst>
              <a:ext uri="{FF2B5EF4-FFF2-40B4-BE49-F238E27FC236}">
                <a16:creationId xmlns:a16="http://schemas.microsoft.com/office/drawing/2014/main" id="{06CFA48C-E540-462F-9F3D-EFC1D2B038B6}"/>
              </a:ext>
            </a:extLst>
          </p:cNvPr>
          <p:cNvSpPr>
            <a:spLocks noGrp="1"/>
          </p:cNvSpPr>
          <p:nvPr>
            <p:ph type="subTitle" idx="1"/>
          </p:nvPr>
        </p:nvSpPr>
        <p:spPr/>
        <p:txBody>
          <a:bodyPr/>
          <a:lstStyle/>
          <a:p>
            <a:r>
              <a:rPr lang="en-US" dirty="0"/>
              <a:t>By: Casey Slaughter</a:t>
            </a:r>
          </a:p>
          <a:p>
            <a:r>
              <a:rPr lang="en-US" dirty="0"/>
              <a:t>French 202</a:t>
            </a:r>
          </a:p>
        </p:txBody>
      </p:sp>
    </p:spTree>
    <p:extLst>
      <p:ext uri="{BB962C8B-B14F-4D97-AF65-F5344CB8AC3E}">
        <p14:creationId xmlns:p14="http://schemas.microsoft.com/office/powerpoint/2010/main" val="32122722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F6343AF-96DA-4165-B2C5-3103DC38ACD6}"/>
              </a:ext>
            </a:extLst>
          </p:cNvPr>
          <p:cNvSpPr>
            <a:spLocks noGrp="1"/>
          </p:cNvSpPr>
          <p:nvPr>
            <p:ph type="title"/>
          </p:nvPr>
        </p:nvSpPr>
        <p:spPr/>
        <p:txBody>
          <a:bodyPr/>
          <a:lstStyle/>
          <a:p>
            <a:br>
              <a:rPr lang="fr-FR" dirty="0"/>
            </a:br>
            <a:r>
              <a:rPr lang="fr-FR" dirty="0">
                <a:latin typeface="Arial" panose="020B0604020202020204" pitchFamily="34" charset="0"/>
                <a:cs typeface="Arial" panose="020B0604020202020204" pitchFamily="34" charset="0"/>
              </a:rPr>
              <a:t>Provence</a:t>
            </a:r>
            <a:r>
              <a:rPr lang="fr-FR" dirty="0"/>
              <a:t> </a:t>
            </a:r>
            <a:r>
              <a:rPr lang="fr-FR" dirty="0">
                <a:latin typeface="Arial" panose="020B0604020202020204" pitchFamily="34" charset="0"/>
                <a:cs typeface="Arial" panose="020B0604020202020204" pitchFamily="34" charset="0"/>
              </a:rPr>
              <a:t>  </a:t>
            </a:r>
            <a:endParaRPr lang="fr-FR" dirty="0"/>
          </a:p>
        </p:txBody>
      </p:sp>
      <p:sp>
        <p:nvSpPr>
          <p:cNvPr id="15" name="Text Placeholder 14">
            <a:extLst>
              <a:ext uri="{FF2B5EF4-FFF2-40B4-BE49-F238E27FC236}">
                <a16:creationId xmlns:a16="http://schemas.microsoft.com/office/drawing/2014/main" id="{DC41787F-F3F6-48DB-BEA8-F2B21228AFEC}"/>
              </a:ext>
            </a:extLst>
          </p:cNvPr>
          <p:cNvSpPr>
            <a:spLocks noGrp="1"/>
          </p:cNvSpPr>
          <p:nvPr>
            <p:ph type="body" idx="1"/>
          </p:nvPr>
        </p:nvSpPr>
        <p:spPr/>
        <p:txBody>
          <a:bodyPr/>
          <a:lstStyle/>
          <a:p>
            <a:r>
              <a:rPr lang="fr-FR" b="0" dirty="0"/>
              <a:t>Nous avons fait une halte à Avignon. J’ai pris une photo du pont d’Avignon</a:t>
            </a:r>
          </a:p>
        </p:txBody>
      </p:sp>
      <p:pic>
        <p:nvPicPr>
          <p:cNvPr id="9" name="Picture Placeholder 8">
            <a:extLst>
              <a:ext uri="{FF2B5EF4-FFF2-40B4-BE49-F238E27FC236}">
                <a16:creationId xmlns:a16="http://schemas.microsoft.com/office/drawing/2014/main" id="{02AA7B6C-BF7A-42E3-B3E9-007EE80699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2289" y="2505075"/>
            <a:ext cx="4912784" cy="3684588"/>
          </a:xfrm>
        </p:spPr>
      </p:pic>
      <p:sp>
        <p:nvSpPr>
          <p:cNvPr id="16" name="Text Placeholder 15">
            <a:extLst>
              <a:ext uri="{FF2B5EF4-FFF2-40B4-BE49-F238E27FC236}">
                <a16:creationId xmlns:a16="http://schemas.microsoft.com/office/drawing/2014/main" id="{E0C35DF0-515F-4333-87A1-825B320A8ED2}"/>
              </a:ext>
            </a:extLst>
          </p:cNvPr>
          <p:cNvSpPr>
            <a:spLocks noGrp="1"/>
          </p:cNvSpPr>
          <p:nvPr>
            <p:ph type="body" sz="quarter" idx="3"/>
          </p:nvPr>
        </p:nvSpPr>
        <p:spPr/>
        <p:txBody>
          <a:bodyPr/>
          <a:lstStyle/>
          <a:p>
            <a:r>
              <a:rPr lang="fr-FR" b="0" dirty="0"/>
              <a:t>J’ai vu beaucoup du lavande pendant la route en Provence </a:t>
            </a:r>
          </a:p>
        </p:txBody>
      </p:sp>
      <p:pic>
        <p:nvPicPr>
          <p:cNvPr id="13" name="Content Placeholder 12">
            <a:extLst>
              <a:ext uri="{FF2B5EF4-FFF2-40B4-BE49-F238E27FC236}">
                <a16:creationId xmlns:a16="http://schemas.microsoft.com/office/drawing/2014/main" id="{9559CCDF-2B2F-4584-9A4C-5DFD6E6D9B5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358116943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2FCADE-67F2-4CEA-ADF3-AFD708243ED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Avignon</a:t>
            </a:r>
            <a:r>
              <a:rPr lang="en-US" dirty="0"/>
              <a:t> </a:t>
            </a:r>
          </a:p>
        </p:txBody>
      </p:sp>
      <p:sp>
        <p:nvSpPr>
          <p:cNvPr id="13" name="Text Placeholder 12">
            <a:extLst>
              <a:ext uri="{FF2B5EF4-FFF2-40B4-BE49-F238E27FC236}">
                <a16:creationId xmlns:a16="http://schemas.microsoft.com/office/drawing/2014/main" id="{9604505D-9D7F-439A-8AC8-0B1F53821EB8}"/>
              </a:ext>
            </a:extLst>
          </p:cNvPr>
          <p:cNvSpPr>
            <a:spLocks noGrp="1"/>
          </p:cNvSpPr>
          <p:nvPr>
            <p:ph type="body" idx="1"/>
          </p:nvPr>
        </p:nvSpPr>
        <p:spPr/>
        <p:txBody>
          <a:bodyPr>
            <a:normAutofit fontScale="85000" lnSpcReduction="20000"/>
          </a:bodyPr>
          <a:lstStyle/>
          <a:p>
            <a:r>
              <a:rPr lang="fr-FR" b="0" dirty="0">
                <a:latin typeface="Arial" panose="020B0604020202020204" pitchFamily="34" charset="0"/>
                <a:cs typeface="Arial" panose="020B0604020202020204" pitchFamily="34" charset="0"/>
              </a:rPr>
              <a:t>Le mur pierre protège le palais de pape. Les pièces du mur ont été détruites.   </a:t>
            </a:r>
          </a:p>
        </p:txBody>
      </p:sp>
      <p:pic>
        <p:nvPicPr>
          <p:cNvPr id="6" name="Picture Placeholder 5">
            <a:extLst>
              <a:ext uri="{FF2B5EF4-FFF2-40B4-BE49-F238E27FC236}">
                <a16:creationId xmlns:a16="http://schemas.microsoft.com/office/drawing/2014/main" id="{98F0AAC2-77EF-474D-ACEE-FFB281D6B2C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2289" y="2505075"/>
            <a:ext cx="4912784" cy="3684588"/>
          </a:xfrm>
        </p:spPr>
      </p:pic>
      <p:sp>
        <p:nvSpPr>
          <p:cNvPr id="14" name="Text Placeholder 13">
            <a:extLst>
              <a:ext uri="{FF2B5EF4-FFF2-40B4-BE49-F238E27FC236}">
                <a16:creationId xmlns:a16="http://schemas.microsoft.com/office/drawing/2014/main" id="{EAC967C6-1DEB-4A6D-8EB9-C5BE1F311E8E}"/>
              </a:ext>
            </a:extLst>
          </p:cNvPr>
          <p:cNvSpPr>
            <a:spLocks noGrp="1"/>
          </p:cNvSpPr>
          <p:nvPr>
            <p:ph type="body" sz="quarter" idx="3"/>
          </p:nvPr>
        </p:nvSpPr>
        <p:spPr>
          <a:xfrm>
            <a:off x="6172200" y="1484243"/>
            <a:ext cx="5183188" cy="1020832"/>
          </a:xfrm>
        </p:spPr>
        <p:txBody>
          <a:bodyPr>
            <a:normAutofit fontScale="85000" lnSpcReduction="20000"/>
          </a:bodyPr>
          <a:lstStyle/>
          <a:p>
            <a:r>
              <a:rPr lang="fr-FR" b="0" dirty="0">
                <a:latin typeface="Arial" panose="020B0604020202020204" pitchFamily="34" charset="0"/>
                <a:cs typeface="Arial" panose="020B0604020202020204" pitchFamily="34" charset="0"/>
              </a:rPr>
              <a:t>Le palais de pape est beau. Il y a beaucoup d’histoire et d’objets anciens. J’ai acheté un porte-clés du palais et le brille beaucoup de colores.  </a:t>
            </a:r>
          </a:p>
        </p:txBody>
      </p:sp>
      <p:pic>
        <p:nvPicPr>
          <p:cNvPr id="11" name="Content Placeholder 10">
            <a:extLst>
              <a:ext uri="{FF2B5EF4-FFF2-40B4-BE49-F238E27FC236}">
                <a16:creationId xmlns:a16="http://schemas.microsoft.com/office/drawing/2014/main" id="{4A52A2E1-AEA2-45FB-AC7A-8CABB5E3539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sp>
        <p:nvSpPr>
          <p:cNvPr id="7" name="Picture Placeholder 1">
            <a:extLst>
              <a:ext uri="{FF2B5EF4-FFF2-40B4-BE49-F238E27FC236}">
                <a16:creationId xmlns:a16="http://schemas.microsoft.com/office/drawing/2014/main" id="{62071FDE-6005-4C97-B19E-2BCD0B3DD331}"/>
              </a:ext>
            </a:extLst>
          </p:cNvPr>
          <p:cNvSpPr>
            <a:spLocks noGrp="1"/>
          </p:cNvSpPr>
          <p:nvPr/>
        </p:nvSpPr>
        <p:spPr>
          <a:xfrm>
            <a:off x="1524" y="0"/>
            <a:ext cx="12188952" cy="6858000"/>
          </a:xfrm>
          <a:prstGeom prst="rect">
            <a:avLst/>
          </a:prstGeom>
        </p:spPr>
        <p:txBody>
          <a:bodyPr vert="horz" lIns="91440" tIns="45720" rIns="91440" bIns="45720" rtlCol="0">
            <a:normAutofit/>
          </a:bodyPr>
          <a:lstStyle/>
          <a:p>
            <a:endParaRPr lang="en-US"/>
          </a:p>
        </p:txBody>
      </p:sp>
    </p:spTree>
    <p:extLst>
      <p:ext uri="{BB962C8B-B14F-4D97-AF65-F5344CB8AC3E}">
        <p14:creationId xmlns:p14="http://schemas.microsoft.com/office/powerpoint/2010/main" val="15015986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6B7B-61B4-410F-B3DB-C97BB6EB7546}"/>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Le château de Chenonceau    </a:t>
            </a:r>
          </a:p>
        </p:txBody>
      </p:sp>
      <p:pic>
        <p:nvPicPr>
          <p:cNvPr id="6" name="Picture Placeholder 5">
            <a:extLst>
              <a:ext uri="{FF2B5EF4-FFF2-40B4-BE49-F238E27FC236}">
                <a16:creationId xmlns:a16="http://schemas.microsoft.com/office/drawing/2014/main" id="{52F2B29E-0ADA-44D2-8912-6679BAD0AB3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9B9B036D-2560-4B6A-9AA3-F7923E8658BF}"/>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Chenonceau à Chenonceaux est très grand! C’est la maison de Roi Henry </a:t>
            </a:r>
            <a:r>
              <a:rPr lang="fr-FR" dirty="0" err="1">
                <a:latin typeface="Arial" panose="020B0604020202020204" pitchFamily="34" charset="0"/>
                <a:cs typeface="Arial" panose="020B0604020202020204" pitchFamily="34" charset="0"/>
              </a:rPr>
              <a:t>ll</a:t>
            </a:r>
            <a:r>
              <a:rPr lang="fr-FR" dirty="0">
                <a:latin typeface="Arial" panose="020B0604020202020204" pitchFamily="34" charset="0"/>
                <a:cs typeface="Arial" panose="020B0604020202020204" pitchFamily="34" charset="0"/>
              </a:rPr>
              <a:t> et Catherine de Medici. Par contre, le Chenonceau a les emblèmes secret sous les yeux sur Henry </a:t>
            </a:r>
            <a:r>
              <a:rPr lang="fr-FR" dirty="0" err="1">
                <a:latin typeface="Arial" panose="020B0604020202020204" pitchFamily="34" charset="0"/>
                <a:cs typeface="Arial" panose="020B0604020202020204" pitchFamily="34" charset="0"/>
              </a:rPr>
              <a:t>ll</a:t>
            </a:r>
            <a:r>
              <a:rPr lang="fr-FR" dirty="0">
                <a:latin typeface="Arial" panose="020B0604020202020204" pitchFamily="34" charset="0"/>
                <a:cs typeface="Arial" panose="020B0604020202020204" pitchFamily="34" charset="0"/>
              </a:rPr>
              <a:t> et son amant, Diane. La chambre de Catherine est toute noire parce qu’elle est devenue dépressive quand son mari est mort. </a:t>
            </a:r>
          </a:p>
        </p:txBody>
      </p:sp>
    </p:spTree>
    <p:extLst>
      <p:ext uri="{BB962C8B-B14F-4D97-AF65-F5344CB8AC3E}">
        <p14:creationId xmlns:p14="http://schemas.microsoft.com/office/powerpoint/2010/main" val="381357259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B812E1A-E77D-43F5-A31C-C520B17AEBBC}"/>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Le château d’Amboise</a:t>
            </a:r>
          </a:p>
        </p:txBody>
      </p:sp>
      <p:pic>
        <p:nvPicPr>
          <p:cNvPr id="9" name="Content Placeholder 8">
            <a:extLst>
              <a:ext uri="{FF2B5EF4-FFF2-40B4-BE49-F238E27FC236}">
                <a16:creationId xmlns:a16="http://schemas.microsoft.com/office/drawing/2014/main" id="{64E695AE-183D-4E44-AE49-E28B6CD4F84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11" name="Text Placeholder 10">
            <a:extLst>
              <a:ext uri="{FF2B5EF4-FFF2-40B4-BE49-F238E27FC236}">
                <a16:creationId xmlns:a16="http://schemas.microsoft.com/office/drawing/2014/main" id="{3708B00C-600F-4347-BC22-879E2AF4DE77}"/>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Le château d’Amboise à Amboise est moins grand que Chenonceau. Le château a plus d’architecture Gothique que le  Chenonceau. Amboise est superbe et j’ai pris beaucoup de photos au sommet du château. </a:t>
            </a:r>
          </a:p>
        </p:txBody>
      </p:sp>
    </p:spTree>
    <p:extLst>
      <p:ext uri="{BB962C8B-B14F-4D97-AF65-F5344CB8AC3E}">
        <p14:creationId xmlns:p14="http://schemas.microsoft.com/office/powerpoint/2010/main" val="210339987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7BD5-D54E-4BD8-B662-AA05B9E411E4}"/>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Arc de Triomphe </a:t>
            </a:r>
          </a:p>
        </p:txBody>
      </p:sp>
      <p:pic>
        <p:nvPicPr>
          <p:cNvPr id="6" name="Picture Placeholder 5">
            <a:extLst>
              <a:ext uri="{FF2B5EF4-FFF2-40B4-BE49-F238E27FC236}">
                <a16:creationId xmlns:a16="http://schemas.microsoft.com/office/drawing/2014/main" id="{C3DBC805-C15C-4910-B220-11FB92CA7FE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3651B9D3-7B73-4FC7-B350-4F6E1661E5F6}"/>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L’arc de Triomphe est très extradonaire! Il a été crée à cause de Roi Louis-Philippe et il l’a dédié à les soldats de la Révolution. Au centre du Arc, il y a le soldat inconnu. L’arc est entouré de rond-point avec six allées. La circulation est folle! </a:t>
            </a:r>
          </a:p>
        </p:txBody>
      </p:sp>
    </p:spTree>
    <p:extLst>
      <p:ext uri="{BB962C8B-B14F-4D97-AF65-F5344CB8AC3E}">
        <p14:creationId xmlns:p14="http://schemas.microsoft.com/office/powerpoint/2010/main" val="260845515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24A62-A16F-4CE7-8848-DB379AF8DC58}"/>
              </a:ext>
            </a:extLst>
          </p:cNvPr>
          <p:cNvSpPr>
            <a:spLocks noGrp="1"/>
          </p:cNvSpPr>
          <p:nvPr>
            <p:ph type="title"/>
          </p:nvPr>
        </p:nvSpPr>
        <p:spPr>
          <a:xfrm>
            <a:off x="1803370" y="980661"/>
            <a:ext cx="8585260" cy="710027"/>
          </a:xfrm>
        </p:spPr>
        <p:txBody>
          <a:bodyPr>
            <a:normAutofit fontScale="90000"/>
          </a:bodyPr>
          <a:lstStyle/>
          <a:p>
            <a:r>
              <a:rPr lang="fr-FR" sz="2000" dirty="0">
                <a:latin typeface="Arial" panose="020B0604020202020204" pitchFamily="34" charset="0"/>
                <a:cs typeface="Arial" panose="020B0604020202020204" pitchFamily="34" charset="0"/>
              </a:rPr>
              <a:t>Le musée de Louvre avait plein de gens. Beaucoup de gens! J’ai vu la Joconde, Venus de Milo, et Nike. Aussi, nous avons visité un Starbucks dans le Louvre. WOW! Très Américain!   </a:t>
            </a:r>
          </a:p>
        </p:txBody>
      </p:sp>
      <p:pic>
        <p:nvPicPr>
          <p:cNvPr id="9" name="Content Placeholder 8">
            <a:extLst>
              <a:ext uri="{FF2B5EF4-FFF2-40B4-BE49-F238E27FC236}">
                <a16:creationId xmlns:a16="http://schemas.microsoft.com/office/drawing/2014/main" id="{D6D97BA5-9B1E-466B-884B-2B2440B9F3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76459"/>
            <a:ext cx="4352925" cy="3251258"/>
          </a:xfrm>
        </p:spPr>
      </p:pic>
      <p:pic>
        <p:nvPicPr>
          <p:cNvPr id="11" name="Content Placeholder 10">
            <a:extLst>
              <a:ext uri="{FF2B5EF4-FFF2-40B4-BE49-F238E27FC236}">
                <a16:creationId xmlns:a16="http://schemas.microsoft.com/office/drawing/2014/main" id="{D5298B1F-CF7A-41C3-86FF-9A2A9B1C15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76459"/>
            <a:ext cx="4352925" cy="3251258"/>
          </a:xfrm>
        </p:spPr>
      </p:pic>
    </p:spTree>
    <p:extLst>
      <p:ext uri="{BB962C8B-B14F-4D97-AF65-F5344CB8AC3E}">
        <p14:creationId xmlns:p14="http://schemas.microsoft.com/office/powerpoint/2010/main" val="46968317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2EFB-4652-497D-BFB9-45279513C6CA}"/>
              </a:ext>
            </a:extLst>
          </p:cNvPr>
          <p:cNvSpPr>
            <a:spLocks noGrp="1"/>
          </p:cNvSpPr>
          <p:nvPr>
            <p:ph type="title"/>
          </p:nvPr>
        </p:nvSpPr>
        <p:spPr>
          <a:xfrm>
            <a:off x="2001078" y="365125"/>
            <a:ext cx="7500731" cy="1325563"/>
          </a:xfrm>
        </p:spPr>
        <p:txBody>
          <a:bodyPr>
            <a:normAutofit/>
          </a:bodyPr>
          <a:lstStyle/>
          <a:p>
            <a:r>
              <a:rPr lang="fr-FR" sz="1600" dirty="0">
                <a:latin typeface="Arial" panose="020B0604020202020204" pitchFamily="34" charset="0"/>
                <a:cs typeface="Arial" panose="020B0604020202020204" pitchFamily="34" charset="0"/>
              </a:rPr>
              <a:t>Ce n’était pas un voyage sans la Tour Eiffel. C’est très grand! Nous avons été au sommet du Tour Eiffel. Mon groupe et moi, nous sommes montés 669 marches et nous avons visité le boutique de cadeaux dans </a:t>
            </a:r>
            <a:r>
              <a:rPr lang="fr-FR" sz="1600">
                <a:latin typeface="Arial" panose="020B0604020202020204" pitchFamily="34" charset="0"/>
                <a:cs typeface="Arial" panose="020B0604020202020204" pitchFamily="34" charset="0"/>
              </a:rPr>
              <a:t>la tour. </a:t>
            </a:r>
            <a:r>
              <a:rPr lang="fr-FR" sz="1600" dirty="0">
                <a:latin typeface="Arial" panose="020B0604020202020204" pitchFamily="34" charset="0"/>
                <a:cs typeface="Arial" panose="020B0604020202020204" pitchFamily="34" charset="0"/>
              </a:rPr>
              <a:t>La vue était spectaculaire! Un jour, je retournerais en France!   </a:t>
            </a:r>
          </a:p>
        </p:txBody>
      </p:sp>
      <p:pic>
        <p:nvPicPr>
          <p:cNvPr id="6" name="Content Placeholder 5">
            <a:extLst>
              <a:ext uri="{FF2B5EF4-FFF2-40B4-BE49-F238E27FC236}">
                <a16:creationId xmlns:a16="http://schemas.microsoft.com/office/drawing/2014/main" id="{377E862C-2A84-41B7-B9DC-78C5DE881F2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76459"/>
            <a:ext cx="4352925" cy="3251258"/>
          </a:xfrm>
        </p:spPr>
      </p:pic>
      <p:pic>
        <p:nvPicPr>
          <p:cNvPr id="8" name="Content Placeholder 7">
            <a:extLst>
              <a:ext uri="{FF2B5EF4-FFF2-40B4-BE49-F238E27FC236}">
                <a16:creationId xmlns:a16="http://schemas.microsoft.com/office/drawing/2014/main" id="{171F11C0-5982-41B3-8CE7-0DEFF039B3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76459"/>
            <a:ext cx="4352925" cy="3251258"/>
          </a:xfrm>
        </p:spPr>
      </p:pic>
    </p:spTree>
    <p:extLst>
      <p:ext uri="{BB962C8B-B14F-4D97-AF65-F5344CB8AC3E}">
        <p14:creationId xmlns:p14="http://schemas.microsoft.com/office/powerpoint/2010/main" val="84662096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50383B-DE52-4BF2-8F5D-F5AE1588A1DE}"/>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Itinéraire</a:t>
            </a:r>
            <a:r>
              <a:rPr lang="fr-FR" dirty="0"/>
              <a:t> </a:t>
            </a:r>
          </a:p>
        </p:txBody>
      </p:sp>
      <p:pic>
        <p:nvPicPr>
          <p:cNvPr id="8" name="Picture Placeholder 7">
            <a:extLst>
              <a:ext uri="{FF2B5EF4-FFF2-40B4-BE49-F238E27FC236}">
                <a16:creationId xmlns:a16="http://schemas.microsoft.com/office/drawing/2014/main" id="{570AE71A-BA63-44DA-8152-DD2B24F5C41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718" t="16129" r="-1718" b="9227"/>
          <a:stretch/>
        </p:blipFill>
        <p:spPr>
          <a:xfrm>
            <a:off x="5180012" y="995363"/>
            <a:ext cx="6172200" cy="4873625"/>
          </a:xfrm>
        </p:spPr>
      </p:pic>
      <p:sp>
        <p:nvSpPr>
          <p:cNvPr id="6" name="Text Placeholder 5">
            <a:extLst>
              <a:ext uri="{FF2B5EF4-FFF2-40B4-BE49-F238E27FC236}">
                <a16:creationId xmlns:a16="http://schemas.microsoft.com/office/drawing/2014/main" id="{22C1B86B-7405-494A-8BAD-81B00FDEDE6F}"/>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Le voyage a commencé à Nice. Puis, mon groupe et moi, nous sommes allés à Monaco. Nous avons pris le bus à Cannes et nous y sommes restés deux jours. Le lendemain, nous sommes allés à Aix-en-Provence, Nîmes, Arles, et Avignon. Puis, nous avons dû rester à Lyons pour la nuit. Le matin, nous sommes arrivés à Tours, et nous avons visité Amboise et Chenonceaux. Après ça, nous avons pris le bus au nord à Chartres. Finalement, le voyage a finit à Paris. Le voyage a duré dix jours. </a:t>
            </a:r>
          </a:p>
        </p:txBody>
      </p:sp>
      <mc:AlternateContent xmlns:mc="http://schemas.openxmlformats.org/markup-compatibility/2006" xmlns:p14="http://schemas.microsoft.com/office/powerpoint/2010/main">
        <mc:Choice Requires="p14">
          <p:contentPart p14:bwMode="auto" r:id="rId3">
            <p14:nvContentPartPr>
              <p14:cNvPr id="67" name="Ink 66">
                <a:extLst>
                  <a:ext uri="{FF2B5EF4-FFF2-40B4-BE49-F238E27FC236}">
                    <a16:creationId xmlns:a16="http://schemas.microsoft.com/office/drawing/2014/main" id="{8FE6FFAB-62AE-49DF-B05D-3047D1C8E275}"/>
                  </a:ext>
                </a:extLst>
              </p14:cNvPr>
              <p14:cNvContentPartPr/>
              <p14:nvPr/>
            </p14:nvContentPartPr>
            <p14:xfrm>
              <a:off x="7395897" y="2163334"/>
              <a:ext cx="2768040" cy="3102480"/>
            </p14:xfrm>
          </p:contentPart>
        </mc:Choice>
        <mc:Fallback xmlns="">
          <p:pic>
            <p:nvPicPr>
              <p:cNvPr id="67" name="Ink 66">
                <a:extLst>
                  <a:ext uri="{FF2B5EF4-FFF2-40B4-BE49-F238E27FC236}">
                    <a16:creationId xmlns:a16="http://schemas.microsoft.com/office/drawing/2014/main" id="{8FE6FFAB-62AE-49DF-B05D-3047D1C8E275}"/>
                  </a:ext>
                </a:extLst>
              </p:cNvPr>
              <p:cNvPicPr/>
              <p:nvPr/>
            </p:nvPicPr>
            <p:blipFill>
              <a:blip r:embed="rId4"/>
              <a:stretch>
                <a:fillRect/>
              </a:stretch>
            </p:blipFill>
            <p:spPr>
              <a:xfrm>
                <a:off x="7387257" y="2154694"/>
                <a:ext cx="2785680" cy="3120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8" name="Ink 67">
                <a:extLst>
                  <a:ext uri="{FF2B5EF4-FFF2-40B4-BE49-F238E27FC236}">
                    <a16:creationId xmlns:a16="http://schemas.microsoft.com/office/drawing/2014/main" id="{69B47FE4-79E8-4093-92FF-4EDC17726F72}"/>
                  </a:ext>
                </a:extLst>
              </p14:cNvPr>
              <p14:cNvContentPartPr/>
              <p14:nvPr/>
            </p14:nvContentPartPr>
            <p14:xfrm>
              <a:off x="-1338579" y="1046614"/>
              <a:ext cx="360" cy="360"/>
            </p14:xfrm>
          </p:contentPart>
        </mc:Choice>
        <mc:Fallback xmlns="">
          <p:pic>
            <p:nvPicPr>
              <p:cNvPr id="68" name="Ink 67">
                <a:extLst>
                  <a:ext uri="{FF2B5EF4-FFF2-40B4-BE49-F238E27FC236}">
                    <a16:creationId xmlns:a16="http://schemas.microsoft.com/office/drawing/2014/main" id="{69B47FE4-79E8-4093-92FF-4EDC17726F72}"/>
                  </a:ext>
                </a:extLst>
              </p:cNvPr>
              <p:cNvPicPr/>
              <p:nvPr/>
            </p:nvPicPr>
            <p:blipFill>
              <a:blip r:embed="rId6"/>
              <a:stretch>
                <a:fillRect/>
              </a:stretch>
            </p:blipFill>
            <p:spPr>
              <a:xfrm>
                <a:off x="-1356579" y="102897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9" name="Ink 68">
                <a:extLst>
                  <a:ext uri="{FF2B5EF4-FFF2-40B4-BE49-F238E27FC236}">
                    <a16:creationId xmlns:a16="http://schemas.microsoft.com/office/drawing/2014/main" id="{CD32A7A5-1305-4CF4-8883-80863A3D81CE}"/>
                  </a:ext>
                </a:extLst>
              </p14:cNvPr>
              <p14:cNvContentPartPr/>
              <p14:nvPr/>
            </p14:nvContentPartPr>
            <p14:xfrm>
              <a:off x="-689228" y="1736014"/>
              <a:ext cx="360" cy="360"/>
            </p14:xfrm>
          </p:contentPart>
        </mc:Choice>
        <mc:Fallback xmlns="">
          <p:pic>
            <p:nvPicPr>
              <p:cNvPr id="69" name="Ink 68">
                <a:extLst>
                  <a:ext uri="{FF2B5EF4-FFF2-40B4-BE49-F238E27FC236}">
                    <a16:creationId xmlns:a16="http://schemas.microsoft.com/office/drawing/2014/main" id="{CD32A7A5-1305-4CF4-8883-80863A3D81CE}"/>
                  </a:ext>
                </a:extLst>
              </p:cNvPr>
              <p:cNvPicPr/>
              <p:nvPr/>
            </p:nvPicPr>
            <p:blipFill>
              <a:blip r:embed="rId6"/>
              <a:stretch>
                <a:fillRect/>
              </a:stretch>
            </p:blipFill>
            <p:spPr>
              <a:xfrm>
                <a:off x="-707228" y="1718014"/>
                <a:ext cx="36000" cy="36000"/>
              </a:xfrm>
              <a:prstGeom prst="rect">
                <a:avLst/>
              </a:prstGeom>
            </p:spPr>
          </p:pic>
        </mc:Fallback>
      </mc:AlternateContent>
    </p:spTree>
    <p:extLst>
      <p:ext uri="{BB962C8B-B14F-4D97-AF65-F5344CB8AC3E}">
        <p14:creationId xmlns:p14="http://schemas.microsoft.com/office/powerpoint/2010/main" val="31287791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61E8-7104-46CD-9D4B-34137527724B}"/>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Le jour premier </a:t>
            </a:r>
          </a:p>
        </p:txBody>
      </p:sp>
      <p:pic>
        <p:nvPicPr>
          <p:cNvPr id="6" name="Picture Placeholder 5">
            <a:extLst>
              <a:ext uri="{FF2B5EF4-FFF2-40B4-BE49-F238E27FC236}">
                <a16:creationId xmlns:a16="http://schemas.microsoft.com/office/drawing/2014/main" id="{19DEAF5C-133D-49FB-AABB-FE277B09E28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519" b="35261"/>
          <a:stretch/>
        </p:blipFill>
        <p:spPr>
          <a:xfrm>
            <a:off x="5180012" y="748274"/>
            <a:ext cx="6172200" cy="4873625"/>
          </a:xfrm>
        </p:spPr>
      </p:pic>
      <p:sp>
        <p:nvSpPr>
          <p:cNvPr id="4" name="Text Placeholder 3">
            <a:extLst>
              <a:ext uri="{FF2B5EF4-FFF2-40B4-BE49-F238E27FC236}">
                <a16:creationId xmlns:a16="http://schemas.microsoft.com/office/drawing/2014/main" id="{5D67C092-EC20-41B5-B0B9-AAB18840CAEA}"/>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Quand mon groupe et moi avons quitté l’aéroport à Nice, il faisait beau. Il y avait du soleil et du temps chaud, mais il y avait beaucoup de circulation. Apparemment, il y avait une protestation de conducteurs Uber. Ils étaient fâchés que Uber payait les tarifs bas. Donc, les gens qui protestaient à tarif bas de quitter leurs voitures au milieu de la circulation. À cause de la mauvaise circulation, nous ne sommes pas arrivés à l’heure à notre hôtel. </a:t>
            </a:r>
          </a:p>
        </p:txBody>
      </p:sp>
    </p:spTree>
    <p:extLst>
      <p:ext uri="{BB962C8B-B14F-4D97-AF65-F5344CB8AC3E}">
        <p14:creationId xmlns:p14="http://schemas.microsoft.com/office/powerpoint/2010/main" val="160217926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6204-6B2D-4803-9599-8F81480CABD0}"/>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Nice historique </a:t>
            </a:r>
          </a:p>
        </p:txBody>
      </p:sp>
      <p:sp>
        <p:nvSpPr>
          <p:cNvPr id="4" name="Text Placeholder 3">
            <a:extLst>
              <a:ext uri="{FF2B5EF4-FFF2-40B4-BE49-F238E27FC236}">
                <a16:creationId xmlns:a16="http://schemas.microsoft.com/office/drawing/2014/main" id="{D2EADD20-F05D-47BB-B85F-A5F6BC42CC51}"/>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Le premier jour, nous avons visité Nice. Nous sommes allés au quartier historique. Les ruelles ont été très étroite et il y avait de beaucoup de petits magasins. Par exemple, il y avait une chocolaterie, un magasin des vêtements, un restaurant d’Italien, et un magasin des jouets. Mais, je ne suis pas entrée les magasins.    </a:t>
            </a:r>
          </a:p>
        </p:txBody>
      </p:sp>
      <p:pic>
        <p:nvPicPr>
          <p:cNvPr id="11" name="Content Placeholder 10">
            <a:extLst>
              <a:ext uri="{FF2B5EF4-FFF2-40B4-BE49-F238E27FC236}">
                <a16:creationId xmlns:a16="http://schemas.microsoft.com/office/drawing/2014/main" id="{E53CCA4F-451F-411F-868E-97891F7D25FD}"/>
              </a:ext>
            </a:extLst>
          </p:cNvPr>
          <p:cNvPicPr>
            <a:picLocks noGrp="1" noChangeAspect="1"/>
          </p:cNvPicPr>
          <p:nvPr>
            <p:ph idx="1"/>
          </p:nvPr>
        </p:nvPicPr>
        <p:blipFill>
          <a:blip r:embed="rId2"/>
          <a:stretch>
            <a:fillRect/>
          </a:stretch>
        </p:blipFill>
        <p:spPr>
          <a:xfrm>
            <a:off x="5265059" y="1398104"/>
            <a:ext cx="6087153" cy="4061791"/>
          </a:xfrm>
          <a:prstGeom prst="rect">
            <a:avLst/>
          </a:prstGeom>
        </p:spPr>
      </p:pic>
    </p:spTree>
    <p:extLst>
      <p:ext uri="{BB962C8B-B14F-4D97-AF65-F5344CB8AC3E}">
        <p14:creationId xmlns:p14="http://schemas.microsoft.com/office/powerpoint/2010/main" val="10036111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7FA8-E2DD-4FB0-B38F-AB80CE0A7A86}"/>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La plage</a:t>
            </a:r>
          </a:p>
        </p:txBody>
      </p:sp>
      <p:pic>
        <p:nvPicPr>
          <p:cNvPr id="6" name="Picture Placeholder 5">
            <a:extLst>
              <a:ext uri="{FF2B5EF4-FFF2-40B4-BE49-F238E27FC236}">
                <a16:creationId xmlns:a16="http://schemas.microsoft.com/office/drawing/2014/main" id="{0FB0956D-3A9B-4840-A0D9-D521936D14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521F5FF3-E4AE-477F-A139-F98992C7C334}"/>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La Méditerranée est très claire et belle. Il y avait deux plages; un qui est publique et l’autre est privée, mais les deux plages sont aux seins nus. J’ai mis un Euro dans un télescope sur le passage de bois et j’ai accidentellement vu une femme aux seins nus!   </a:t>
            </a:r>
          </a:p>
        </p:txBody>
      </p:sp>
    </p:spTree>
    <p:extLst>
      <p:ext uri="{BB962C8B-B14F-4D97-AF65-F5344CB8AC3E}">
        <p14:creationId xmlns:p14="http://schemas.microsoft.com/office/powerpoint/2010/main" val="284354493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F980-9E60-4634-BF47-1BE8DCD269CB}"/>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Beaucoup de galet</a:t>
            </a:r>
          </a:p>
        </p:txBody>
      </p:sp>
      <p:pic>
        <p:nvPicPr>
          <p:cNvPr id="6" name="Picture Placeholder 5">
            <a:extLst>
              <a:ext uri="{FF2B5EF4-FFF2-40B4-BE49-F238E27FC236}">
                <a16:creationId xmlns:a16="http://schemas.microsoft.com/office/drawing/2014/main" id="{71C6E1B4-E697-4655-ACF8-1DB09B8BF21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7946B7CD-C28A-43F0-A5A9-0C3A183962D3}"/>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À la plage, nous nous sommes assis sur les galets et les galet n’ont pas été très confortable. J’ai ramassé des galets et je les ai mis dans une bouteille. J’ai la bouteille avec des galets et d’eau de mer dans ma chambre. </a:t>
            </a:r>
          </a:p>
        </p:txBody>
      </p:sp>
    </p:spTree>
    <p:extLst>
      <p:ext uri="{BB962C8B-B14F-4D97-AF65-F5344CB8AC3E}">
        <p14:creationId xmlns:p14="http://schemas.microsoft.com/office/powerpoint/2010/main" val="3571405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AA3B-407C-4A70-B303-37CD7322CD38}"/>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Le village d’Èze</a:t>
            </a:r>
          </a:p>
        </p:txBody>
      </p:sp>
      <p:pic>
        <p:nvPicPr>
          <p:cNvPr id="6" name="Picture Placeholder 5">
            <a:extLst>
              <a:ext uri="{FF2B5EF4-FFF2-40B4-BE49-F238E27FC236}">
                <a16:creationId xmlns:a16="http://schemas.microsoft.com/office/drawing/2014/main" id="{B61E44FE-7A7D-4172-83D4-65A548893CF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925DC692-BD1B-457B-8683-17E257B5CB06}"/>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À Monaco, nous avons visité le village d’Èze. C’est superbe. Il y a un restaurant, un peu de magasins, et une vue spectaculaire! Nous devions faire une randonnée le tout temps. Au bas du village, il y avait une parfumerie, Fragonard. Mon groupe et moi, nous avons visité la parfumerie et j’ai acheté une petite bouteille de parfum. C’est trop cher!    </a:t>
            </a:r>
          </a:p>
        </p:txBody>
      </p:sp>
    </p:spTree>
    <p:extLst>
      <p:ext uri="{BB962C8B-B14F-4D97-AF65-F5344CB8AC3E}">
        <p14:creationId xmlns:p14="http://schemas.microsoft.com/office/powerpoint/2010/main" val="404012682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8504-BD1D-488E-B9E5-5ABDD730E2A3}"/>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Macarons! </a:t>
            </a:r>
          </a:p>
        </p:txBody>
      </p:sp>
      <p:pic>
        <p:nvPicPr>
          <p:cNvPr id="6" name="Picture Placeholder 5">
            <a:extLst>
              <a:ext uri="{FF2B5EF4-FFF2-40B4-BE49-F238E27FC236}">
                <a16:creationId xmlns:a16="http://schemas.microsoft.com/office/drawing/2014/main" id="{3FEF34DF-F1E5-4849-B20B-4810FF323B5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CFC32B03-F689-4D34-8A25-09AB46797434}"/>
              </a:ext>
            </a:extLst>
          </p:cNvPr>
          <p:cNvSpPr>
            <a:spLocks noGrp="1"/>
          </p:cNvSpPr>
          <p:nvPr>
            <p:ph type="body" sz="half" idx="2"/>
          </p:nvPr>
        </p:nvSpPr>
        <p:spPr/>
        <p:txBody>
          <a:bodyPr/>
          <a:lstStyle/>
          <a:p>
            <a:r>
              <a:rPr lang="fr-FR" dirty="0">
                <a:latin typeface="Arial" panose="020B0604020202020204" pitchFamily="34" charset="0"/>
                <a:cs typeface="Arial" panose="020B0604020202020204" pitchFamily="34" charset="0"/>
              </a:rPr>
              <a:t>À Aix-en-Provence, nous avons vu une boulangerie avec beaucoup de macarons. Beaucoup sauver aussi. J’ai acheté dix macarons et ils ont été dégoutants! Je ne sais pas pourquoi. J’ai acheté du chocolat, à la vanille, des fraise, des framboise, du Jack Daniels, du mojito, et etc. </a:t>
            </a:r>
          </a:p>
        </p:txBody>
      </p:sp>
    </p:spTree>
    <p:extLst>
      <p:ext uri="{BB962C8B-B14F-4D97-AF65-F5344CB8AC3E}">
        <p14:creationId xmlns:p14="http://schemas.microsoft.com/office/powerpoint/2010/main" val="277599046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87B290-D52A-4797-8452-5F4ECC906F54}"/>
              </a:ext>
            </a:extLst>
          </p:cNvPr>
          <p:cNvSpPr>
            <a:spLocks noGrp="1"/>
          </p:cNvSpPr>
          <p:nvPr>
            <p:ph type="title"/>
          </p:nvPr>
        </p:nvSpPr>
        <p:spPr>
          <a:xfrm>
            <a:off x="2292626" y="365125"/>
            <a:ext cx="6745357" cy="1325563"/>
          </a:xfrm>
        </p:spPr>
        <p:txBody>
          <a:bodyPr>
            <a:normAutofit/>
          </a:bodyPr>
          <a:lstStyle/>
          <a:p>
            <a:r>
              <a:rPr lang="fr-FR" sz="1600" dirty="0">
                <a:latin typeface="Arial" panose="020B0604020202020204" pitchFamily="34" charset="0"/>
                <a:cs typeface="Arial" panose="020B0604020202020204" pitchFamily="34" charset="0"/>
              </a:rPr>
              <a:t>Le pont du Gard, au milieu d’Avignon et Nîmes, est extradonaire! Je l’ai aimé. Nous avons acheté de la nourriture et nous avons mangé sous le pont du Gard. </a:t>
            </a:r>
          </a:p>
        </p:txBody>
      </p:sp>
      <p:pic>
        <p:nvPicPr>
          <p:cNvPr id="6" name="Picture Placeholder 5">
            <a:extLst>
              <a:ext uri="{FF2B5EF4-FFF2-40B4-BE49-F238E27FC236}">
                <a16:creationId xmlns:a16="http://schemas.microsoft.com/office/drawing/2014/main" id="{5230A5F2-609F-4ED9-BD9A-89AE3D8027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55398"/>
            <a:ext cx="5181600" cy="4091792"/>
          </a:xfrm>
        </p:spPr>
      </p:pic>
      <p:pic>
        <p:nvPicPr>
          <p:cNvPr id="10" name="Content Placeholder 9">
            <a:extLst>
              <a:ext uri="{FF2B5EF4-FFF2-40B4-BE49-F238E27FC236}">
                <a16:creationId xmlns:a16="http://schemas.microsoft.com/office/drawing/2014/main" id="{757D19BF-0133-4344-A1A7-88917EF554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13732331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884</Words>
  <Application>Microsoft Office PowerPoint</Application>
  <PresentationFormat>Widescreen</PresentationFormat>
  <Paragraphs>32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France 2015</vt:lpstr>
      <vt:lpstr>Itinéraire </vt:lpstr>
      <vt:lpstr>Le jour premier </vt:lpstr>
      <vt:lpstr>Nice historique </vt:lpstr>
      <vt:lpstr>La plage</vt:lpstr>
      <vt:lpstr>Beaucoup de galet</vt:lpstr>
      <vt:lpstr>Le village d’Èze</vt:lpstr>
      <vt:lpstr>Macarons! </vt:lpstr>
      <vt:lpstr>Le pont du Gard, au milieu d’Avignon et Nîmes, est extradonaire! Je l’ai aimé. Nous avons acheté de la nourriture et nous avons mangé sous le pont du Gard. </vt:lpstr>
      <vt:lpstr> Provence   </vt:lpstr>
      <vt:lpstr>Avignon </vt:lpstr>
      <vt:lpstr>Le château de Chenonceau    </vt:lpstr>
      <vt:lpstr>Le château d’Amboise</vt:lpstr>
      <vt:lpstr>Arc de Triomphe </vt:lpstr>
      <vt:lpstr>Le musée de Louvre avait plein de gens. Beaucoup de gens! J’ai vu la Joconde, Venus de Milo, et Nike. Aussi, nous avons visité un Starbucks dans le Louvre. WOW! Très Américain!   </vt:lpstr>
      <vt:lpstr>Ce n’était pas un voyage sans la Tour Eiffel. C’est très grand! Nous avons été au sommet du Tour Eiffel. Mon groupe et moi, nous sommes montés 669 marches et nous avons visité le boutique de cadeaux dans la tour. La vue était spectaculaire! Un jour, je retournerais en France!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 2015</dc:title>
  <dc:creator>Casey Slaughter</dc:creator>
  <cp:lastModifiedBy>Casey Slaughter</cp:lastModifiedBy>
  <cp:revision>41</cp:revision>
  <dcterms:created xsi:type="dcterms:W3CDTF">2018-03-14T00:11:19Z</dcterms:created>
  <dcterms:modified xsi:type="dcterms:W3CDTF">2018-04-05T16:21:40Z</dcterms:modified>
</cp:coreProperties>
</file>