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5"/>
  </p:notesMasterIdLst>
  <p:handoutMasterIdLst>
    <p:handoutMasterId r:id="rId26"/>
  </p:handoutMasterIdLst>
  <p:sldIdLst>
    <p:sldId id="257" r:id="rId5"/>
    <p:sldId id="258" r:id="rId6"/>
    <p:sldId id="260" r:id="rId7"/>
    <p:sldId id="259" r:id="rId8"/>
    <p:sldId id="266" r:id="rId9"/>
    <p:sldId id="263" r:id="rId10"/>
    <p:sldId id="262" r:id="rId11"/>
    <p:sldId id="261" r:id="rId12"/>
    <p:sldId id="264" r:id="rId13"/>
    <p:sldId id="267" r:id="rId14"/>
    <p:sldId id="268" r:id="rId15"/>
    <p:sldId id="269" r:id="rId16"/>
    <p:sldId id="274" r:id="rId17"/>
    <p:sldId id="271" r:id="rId18"/>
    <p:sldId id="270" r:id="rId19"/>
    <p:sldId id="272" r:id="rId20"/>
    <p:sldId id="273" r:id="rId21"/>
    <p:sldId id="276" r:id="rId22"/>
    <p:sldId id="275" r:id="rId23"/>
    <p:sldId id="277" r:id="rId24"/>
  </p:sldIdLst>
  <p:sldSz cx="12188825" cy="6858000"/>
  <p:notesSz cx="7102475" cy="9388475"/>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rean Hartness" initials="LH" lastIdx="1" clrIdx="0">
    <p:extLst>
      <p:ext uri="{19B8F6BF-5375-455C-9EA6-DF929625EA0E}">
        <p15:presenceInfo xmlns:p15="http://schemas.microsoft.com/office/powerpoint/2012/main" userId="437482729fb270a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4404"/>
    <a:srgbClr val="5F6F0F"/>
    <a:srgbClr val="718412"/>
    <a:srgbClr val="65741A"/>
    <a:srgbClr val="70811D"/>
    <a:srgbClr val="7B8D1F"/>
    <a:srgbClr val="839721"/>
    <a:srgbClr val="95AB25"/>
    <a:srgbClr val="BC5500"/>
    <a:srgbClr val="C45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11" autoAdjust="0"/>
    <p:restoredTop sz="73349" autoAdjust="0"/>
  </p:normalViewPr>
  <p:slideViewPr>
    <p:cSldViewPr>
      <p:cViewPr varScale="1">
        <p:scale>
          <a:sx n="67" d="100"/>
          <a:sy n="67" d="100"/>
        </p:scale>
        <p:origin x="1114" y="53"/>
      </p:cViewPr>
      <p:guideLst>
        <p:guide orient="horz" pos="2160"/>
        <p:guide pos="3839"/>
      </p:guideLst>
    </p:cSldViewPr>
  </p:slideViewPr>
  <p:notesTextViewPr>
    <p:cViewPr>
      <p:scale>
        <a:sx n="1" d="1"/>
        <a:sy n="1" d="1"/>
      </p:scale>
      <p:origin x="0" y="0"/>
    </p:cViewPr>
  </p:notesTextViewPr>
  <p:sorterViewPr>
    <p:cViewPr>
      <p:scale>
        <a:sx n="100" d="100"/>
        <a:sy n="100" d="100"/>
      </p:scale>
      <p:origin x="0" y="-2986"/>
    </p:cViewPr>
  </p:sorterViewPr>
  <p:notesViewPr>
    <p:cSldViewPr showGuides="1">
      <p:cViewPr varScale="1">
        <p:scale>
          <a:sx n="63" d="100"/>
          <a:sy n="63" d="100"/>
        </p:scale>
        <p:origin x="2838" y="108"/>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ean Hartness" userId="437482729fb270a7" providerId="LiveId" clId="{A7C90F8E-F950-4001-9F6D-3E58AD90663D}"/>
    <pc:docChg chg="custSel addSld delSld modSld sldOrd modNotesMaster modHandout">
      <pc:chgData name="Lorean Hartness" userId="437482729fb270a7" providerId="LiveId" clId="{A7C90F8E-F950-4001-9F6D-3E58AD90663D}" dt="2018-02-15T10:32:56.885" v="865"/>
      <pc:docMkLst>
        <pc:docMk/>
      </pc:docMkLst>
      <pc:sldChg chg="addSp delSp modSp modTransition">
        <pc:chgData name="Lorean Hartness" userId="437482729fb270a7" providerId="LiveId" clId="{A7C90F8E-F950-4001-9F6D-3E58AD90663D}" dt="2018-02-15T09:27:35.001" v="785" actId="14100"/>
        <pc:sldMkLst>
          <pc:docMk/>
          <pc:sldMk cId="1332291891" sldId="257"/>
        </pc:sldMkLst>
        <pc:spChg chg="mod">
          <ac:chgData name="Lorean Hartness" userId="437482729fb270a7" providerId="LiveId" clId="{A7C90F8E-F950-4001-9F6D-3E58AD90663D}" dt="2018-02-15T07:27:57.865" v="221" actId="20577"/>
          <ac:spMkLst>
            <pc:docMk/>
            <pc:sldMk cId="1332291891" sldId="257"/>
            <ac:spMk id="5" creationId="{00000000-0000-0000-0000-000000000000}"/>
          </ac:spMkLst>
        </pc:spChg>
        <pc:picChg chg="add del mod">
          <ac:chgData name="Lorean Hartness" userId="437482729fb270a7" providerId="LiveId" clId="{A7C90F8E-F950-4001-9F6D-3E58AD90663D}" dt="2018-02-15T09:27:04.977" v="780" actId="478"/>
          <ac:picMkLst>
            <pc:docMk/>
            <pc:sldMk cId="1332291891" sldId="257"/>
            <ac:picMk id="4" creationId="{909408ED-E289-4A1F-92F2-16934187AF4E}"/>
          </ac:picMkLst>
        </pc:picChg>
        <pc:picChg chg="add del mod">
          <ac:chgData name="Lorean Hartness" userId="437482729fb270a7" providerId="LiveId" clId="{A7C90F8E-F950-4001-9F6D-3E58AD90663D}" dt="2018-02-15T09:27:04.977" v="780" actId="478"/>
          <ac:picMkLst>
            <pc:docMk/>
            <pc:sldMk cId="1332291891" sldId="257"/>
            <ac:picMk id="7" creationId="{AFA45C9A-69D7-4C94-B646-FD3679AEBE37}"/>
          </ac:picMkLst>
        </pc:picChg>
        <pc:picChg chg="add mod">
          <ac:chgData name="Lorean Hartness" userId="437482729fb270a7" providerId="LiveId" clId="{A7C90F8E-F950-4001-9F6D-3E58AD90663D}" dt="2018-02-15T09:27:35.001" v="785" actId="14100"/>
          <ac:picMkLst>
            <pc:docMk/>
            <pc:sldMk cId="1332291891" sldId="257"/>
            <ac:picMk id="9" creationId="{F34ECA48-6DDD-410D-BE42-80C54E065E3B}"/>
          </ac:picMkLst>
        </pc:picChg>
      </pc:sldChg>
      <pc:sldChg chg="modTransition modNotesTx">
        <pc:chgData name="Lorean Hartness" userId="437482729fb270a7" providerId="LiveId" clId="{A7C90F8E-F950-4001-9F6D-3E58AD90663D}" dt="2018-02-15T09:34:00.836" v="787" actId="20577"/>
        <pc:sldMkLst>
          <pc:docMk/>
          <pc:sldMk cId="2314892209" sldId="258"/>
        </pc:sldMkLst>
      </pc:sldChg>
      <pc:sldChg chg="modTransition modNotesTx">
        <pc:chgData name="Lorean Hartness" userId="437482729fb270a7" providerId="LiveId" clId="{A7C90F8E-F950-4001-9F6D-3E58AD90663D}" dt="2018-02-15T09:34:29.752" v="797" actId="20577"/>
        <pc:sldMkLst>
          <pc:docMk/>
          <pc:sldMk cId="2353043174" sldId="259"/>
        </pc:sldMkLst>
      </pc:sldChg>
      <pc:sldChg chg="modTransition modNotesTx">
        <pc:chgData name="Lorean Hartness" userId="437482729fb270a7" providerId="LiveId" clId="{A7C90F8E-F950-4001-9F6D-3E58AD90663D}" dt="2018-02-15T09:34:16.312" v="793" actId="20577"/>
        <pc:sldMkLst>
          <pc:docMk/>
          <pc:sldMk cId="1998182825" sldId="260"/>
        </pc:sldMkLst>
      </pc:sldChg>
      <pc:sldChg chg="modSp ord modTransition modNotesTx">
        <pc:chgData name="Lorean Hartness" userId="437482729fb270a7" providerId="LiveId" clId="{A7C90F8E-F950-4001-9F6D-3E58AD90663D}" dt="2018-02-15T09:36:27.217" v="807" actId="20577"/>
        <pc:sldMkLst>
          <pc:docMk/>
          <pc:sldMk cId="3701202956" sldId="261"/>
        </pc:sldMkLst>
        <pc:picChg chg="mod">
          <ac:chgData name="Lorean Hartness" userId="437482729fb270a7" providerId="LiveId" clId="{A7C90F8E-F950-4001-9F6D-3E58AD90663D}" dt="2018-02-15T07:13:40.221" v="156" actId="14100"/>
          <ac:picMkLst>
            <pc:docMk/>
            <pc:sldMk cId="3701202956" sldId="261"/>
            <ac:picMk id="5" creationId="{FF82D9EE-DCDF-400E-B4C9-524AE9B56006}"/>
          </ac:picMkLst>
        </pc:picChg>
      </pc:sldChg>
      <pc:sldChg chg="addSp delSp modSp add ord modTransition">
        <pc:chgData name="Lorean Hartness" userId="437482729fb270a7" providerId="LiveId" clId="{A7C90F8E-F950-4001-9F6D-3E58AD90663D}" dt="2018-02-15T10:17:53.931" v="863"/>
        <pc:sldMkLst>
          <pc:docMk/>
          <pc:sldMk cId="1210137615" sldId="262"/>
        </pc:sldMkLst>
        <pc:spChg chg="mod">
          <ac:chgData name="Lorean Hartness" userId="437482729fb270a7" providerId="LiveId" clId="{A7C90F8E-F950-4001-9F6D-3E58AD90663D}" dt="2018-02-15T06:47:52.824" v="30" actId="20577"/>
          <ac:spMkLst>
            <pc:docMk/>
            <pc:sldMk cId="1210137615" sldId="262"/>
            <ac:spMk id="2" creationId="{B5A7C763-4C9C-4D41-8766-AB272D5E06E8}"/>
          </ac:spMkLst>
        </pc:spChg>
        <pc:spChg chg="del">
          <ac:chgData name="Lorean Hartness" userId="437482729fb270a7" providerId="LiveId" clId="{A7C90F8E-F950-4001-9F6D-3E58AD90663D}" dt="2018-02-15T06:46:43.342" v="1"/>
          <ac:spMkLst>
            <pc:docMk/>
            <pc:sldMk cId="1210137615" sldId="262"/>
            <ac:spMk id="3" creationId="{650A0F8C-B4CF-4B15-97EB-FA9EE4C8FF03}"/>
          </ac:spMkLst>
        </pc:spChg>
        <pc:picChg chg="add mod modCrop">
          <ac:chgData name="Lorean Hartness" userId="437482729fb270a7" providerId="LiveId" clId="{A7C90F8E-F950-4001-9F6D-3E58AD90663D}" dt="2018-02-15T06:47:24.518" v="7" actId="1076"/>
          <ac:picMkLst>
            <pc:docMk/>
            <pc:sldMk cId="1210137615" sldId="262"/>
            <ac:picMk id="4" creationId="{70F781A3-983B-47F0-97BD-C0C19FD884A2}"/>
          </ac:picMkLst>
        </pc:picChg>
      </pc:sldChg>
      <pc:sldChg chg="addSp delSp modSp add ord modTransition modNotesTx">
        <pc:chgData name="Lorean Hartness" userId="437482729fb270a7" providerId="LiveId" clId="{A7C90F8E-F950-4001-9F6D-3E58AD90663D}" dt="2018-02-15T10:32:56.885" v="865"/>
        <pc:sldMkLst>
          <pc:docMk/>
          <pc:sldMk cId="66252925" sldId="263"/>
        </pc:sldMkLst>
        <pc:spChg chg="mod">
          <ac:chgData name="Lorean Hartness" userId="437482729fb270a7" providerId="LiveId" clId="{A7C90F8E-F950-4001-9F6D-3E58AD90663D}" dt="2018-02-15T06:58:33.360" v="69" actId="20577"/>
          <ac:spMkLst>
            <pc:docMk/>
            <pc:sldMk cId="66252925" sldId="263"/>
            <ac:spMk id="2" creationId="{405D38F8-7ADA-4669-9C89-68D60348BE19}"/>
          </ac:spMkLst>
        </pc:spChg>
        <pc:spChg chg="del">
          <ac:chgData name="Lorean Hartness" userId="437482729fb270a7" providerId="LiveId" clId="{A7C90F8E-F950-4001-9F6D-3E58AD90663D}" dt="2018-02-15T06:58:53.635" v="70" actId="931"/>
          <ac:spMkLst>
            <pc:docMk/>
            <pc:sldMk cId="66252925" sldId="263"/>
            <ac:spMk id="3" creationId="{829236DA-2B3B-47EE-8989-302ED56501DE}"/>
          </ac:spMkLst>
        </pc:spChg>
        <pc:picChg chg="add mod">
          <ac:chgData name="Lorean Hartness" userId="437482729fb270a7" providerId="LiveId" clId="{A7C90F8E-F950-4001-9F6D-3E58AD90663D}" dt="2018-02-15T06:59:06.708" v="75" actId="1036"/>
          <ac:picMkLst>
            <pc:docMk/>
            <pc:sldMk cId="66252925" sldId="263"/>
            <ac:picMk id="5" creationId="{7508E9A8-1101-4AFF-80FB-91CF1DDDEF47}"/>
          </ac:picMkLst>
        </pc:picChg>
      </pc:sldChg>
      <pc:sldChg chg="addSp delSp modSp add modTransition">
        <pc:chgData name="Lorean Hartness" userId="437482729fb270a7" providerId="LiveId" clId="{A7C90F8E-F950-4001-9F6D-3E58AD90663D}" dt="2018-02-15T08:32:30.829" v="744"/>
        <pc:sldMkLst>
          <pc:docMk/>
          <pc:sldMk cId="432250410" sldId="264"/>
        </pc:sldMkLst>
        <pc:spChg chg="mod">
          <ac:chgData name="Lorean Hartness" userId="437482729fb270a7" providerId="LiveId" clId="{A7C90F8E-F950-4001-9F6D-3E58AD90663D}" dt="2018-02-15T07:13:10.666" v="152" actId="20577"/>
          <ac:spMkLst>
            <pc:docMk/>
            <pc:sldMk cId="432250410" sldId="264"/>
            <ac:spMk id="2" creationId="{51DFA53D-223A-4A0F-B5BB-EEAD9A5846AF}"/>
          </ac:spMkLst>
        </pc:spChg>
        <pc:spChg chg="del">
          <ac:chgData name="Lorean Hartness" userId="437482729fb270a7" providerId="LiveId" clId="{A7C90F8E-F950-4001-9F6D-3E58AD90663D}" dt="2018-02-15T07:13:19.593" v="153" actId="931"/>
          <ac:spMkLst>
            <pc:docMk/>
            <pc:sldMk cId="432250410" sldId="264"/>
            <ac:spMk id="3" creationId="{AE844AFD-0D01-4AF9-8574-56AACFEB0445}"/>
          </ac:spMkLst>
        </pc:spChg>
        <pc:picChg chg="add mod">
          <ac:chgData name="Lorean Hartness" userId="437482729fb270a7" providerId="LiveId" clId="{A7C90F8E-F950-4001-9F6D-3E58AD90663D}" dt="2018-02-15T07:13:47.383" v="157" actId="1076"/>
          <ac:picMkLst>
            <pc:docMk/>
            <pc:sldMk cId="432250410" sldId="264"/>
            <ac:picMk id="5" creationId="{AF62616D-98DF-4CF9-A288-F2223C97ABDA}"/>
          </ac:picMkLst>
        </pc:picChg>
      </pc:sldChg>
      <pc:sldChg chg="add del">
        <pc:chgData name="Lorean Hartness" userId="437482729fb270a7" providerId="LiveId" clId="{A7C90F8E-F950-4001-9F6D-3E58AD90663D}" dt="2018-02-15T07:21:10.188" v="205" actId="2696"/>
        <pc:sldMkLst>
          <pc:docMk/>
          <pc:sldMk cId="1936774187" sldId="265"/>
        </pc:sldMkLst>
      </pc:sldChg>
      <pc:sldChg chg="addSp delSp modSp add modTransition modNotesTx">
        <pc:chgData name="Lorean Hartness" userId="437482729fb270a7" providerId="LiveId" clId="{A7C90F8E-F950-4001-9F6D-3E58AD90663D}" dt="2018-02-15T08:32:30.829" v="744"/>
        <pc:sldMkLst>
          <pc:docMk/>
          <pc:sldMk cId="966064868" sldId="266"/>
        </pc:sldMkLst>
        <pc:spChg chg="mod">
          <ac:chgData name="Lorean Hartness" userId="437482729fb270a7" providerId="LiveId" clId="{A7C90F8E-F950-4001-9F6D-3E58AD90663D}" dt="2018-02-15T07:32:21.658" v="277" actId="20577"/>
          <ac:spMkLst>
            <pc:docMk/>
            <pc:sldMk cId="966064868" sldId="266"/>
            <ac:spMk id="2" creationId="{487B00A7-79D8-4778-9729-620383708B7E}"/>
          </ac:spMkLst>
        </pc:spChg>
        <pc:spChg chg="del">
          <ac:chgData name="Lorean Hartness" userId="437482729fb270a7" providerId="LiveId" clId="{A7C90F8E-F950-4001-9F6D-3E58AD90663D}" dt="2018-02-15T07:18:41.834" v="201" actId="931"/>
          <ac:spMkLst>
            <pc:docMk/>
            <pc:sldMk cId="966064868" sldId="266"/>
            <ac:spMk id="3" creationId="{401817AB-95E0-477A-B7B3-D4592C30779E}"/>
          </ac:spMkLst>
        </pc:spChg>
        <pc:picChg chg="add mod">
          <ac:chgData name="Lorean Hartness" userId="437482729fb270a7" providerId="LiveId" clId="{A7C90F8E-F950-4001-9F6D-3E58AD90663D}" dt="2018-02-15T07:32:34.640" v="280" actId="14100"/>
          <ac:picMkLst>
            <pc:docMk/>
            <pc:sldMk cId="966064868" sldId="266"/>
            <ac:picMk id="5" creationId="{6023EDA0-BE77-4844-B69A-D5D67522A15E}"/>
          </ac:picMkLst>
        </pc:picChg>
      </pc:sldChg>
      <pc:sldChg chg="modSp add del ord">
        <pc:chgData name="Lorean Hartness" userId="437482729fb270a7" providerId="LiveId" clId="{A7C90F8E-F950-4001-9F6D-3E58AD90663D}" dt="2018-02-15T07:29:23.822" v="269" actId="2696"/>
        <pc:sldMkLst>
          <pc:docMk/>
          <pc:sldMk cId="80524424" sldId="267"/>
        </pc:sldMkLst>
        <pc:spChg chg="mod">
          <ac:chgData name="Lorean Hartness" userId="437482729fb270a7" providerId="LiveId" clId="{A7C90F8E-F950-4001-9F6D-3E58AD90663D}" dt="2018-02-15T07:29:09.815" v="268" actId="20577"/>
          <ac:spMkLst>
            <pc:docMk/>
            <pc:sldMk cId="80524424" sldId="267"/>
            <ac:spMk id="2" creationId="{47EDBE12-0822-4C5D-916F-CFE3AF2E4F48}"/>
          </ac:spMkLst>
        </pc:spChg>
      </pc:sldChg>
      <pc:sldChg chg="add modTransition modNotesTx">
        <pc:chgData name="Lorean Hartness" userId="437482729fb270a7" providerId="LiveId" clId="{A7C90F8E-F950-4001-9F6D-3E58AD90663D}" dt="2018-02-15T09:38:53.739" v="834" actId="20577"/>
        <pc:sldMkLst>
          <pc:docMk/>
          <pc:sldMk cId="500321103" sldId="267"/>
        </pc:sldMkLst>
      </pc:sldChg>
      <pc:sldChg chg="addSp modSp add modTransition modNotesTx">
        <pc:chgData name="Lorean Hartness" userId="437482729fb270a7" providerId="LiveId" clId="{A7C90F8E-F950-4001-9F6D-3E58AD90663D}" dt="2018-02-15T09:40:18.876" v="857" actId="20577"/>
        <pc:sldMkLst>
          <pc:docMk/>
          <pc:sldMk cId="1134667046" sldId="268"/>
        </pc:sldMkLst>
        <pc:spChg chg="add mod">
          <ac:chgData name="Lorean Hartness" userId="437482729fb270a7" providerId="LiveId" clId="{A7C90F8E-F950-4001-9F6D-3E58AD90663D}" dt="2018-02-15T07:42:17.360" v="287" actId="1076"/>
          <ac:spMkLst>
            <pc:docMk/>
            <pc:sldMk cId="1134667046" sldId="268"/>
            <ac:spMk id="4" creationId="{9ECCB2DC-1592-4CFF-9B71-B3E40A99641E}"/>
          </ac:spMkLst>
        </pc:spChg>
        <pc:picChg chg="mod">
          <ac:chgData name="Lorean Hartness" userId="437482729fb270a7" providerId="LiveId" clId="{A7C90F8E-F950-4001-9F6D-3E58AD90663D}" dt="2018-02-15T07:42:56.829" v="294" actId="14100"/>
          <ac:picMkLst>
            <pc:docMk/>
            <pc:sldMk cId="1134667046" sldId="268"/>
            <ac:picMk id="5" creationId="{D0EB2DAE-D386-49AE-BFE2-3BE4B6812C88}"/>
          </ac:picMkLst>
        </pc:picChg>
        <pc:picChg chg="add mod">
          <ac:chgData name="Lorean Hartness" userId="437482729fb270a7" providerId="LiveId" clId="{A7C90F8E-F950-4001-9F6D-3E58AD90663D}" dt="2018-02-15T07:42:38.819" v="291" actId="1076"/>
          <ac:picMkLst>
            <pc:docMk/>
            <pc:sldMk cId="1134667046" sldId="268"/>
            <ac:picMk id="6" creationId="{9FAA8B0F-1EBB-4E35-BD13-061DECA4D656}"/>
          </ac:picMkLst>
        </pc:picChg>
      </pc:sldChg>
      <pc:sldChg chg="addSp delSp modSp add modTransition">
        <pc:chgData name="Lorean Hartness" userId="437482729fb270a7" providerId="LiveId" clId="{A7C90F8E-F950-4001-9F6D-3E58AD90663D}" dt="2018-02-15T08:32:30.829" v="744"/>
        <pc:sldMkLst>
          <pc:docMk/>
          <pc:sldMk cId="3016567532" sldId="269"/>
        </pc:sldMkLst>
        <pc:spChg chg="del mod">
          <ac:chgData name="Lorean Hartness" userId="437482729fb270a7" providerId="LiveId" clId="{A7C90F8E-F950-4001-9F6D-3E58AD90663D}" dt="2018-02-15T07:42:00.956" v="285"/>
          <ac:spMkLst>
            <pc:docMk/>
            <pc:sldMk cId="3016567532" sldId="269"/>
            <ac:spMk id="2" creationId="{33E14621-C47A-450D-94E4-7883298D8024}"/>
          </ac:spMkLst>
        </pc:spChg>
        <pc:spChg chg="add mod">
          <ac:chgData name="Lorean Hartness" userId="437482729fb270a7" providerId="LiveId" clId="{A7C90F8E-F950-4001-9F6D-3E58AD90663D}" dt="2018-02-15T07:43:40.391" v="327" actId="20577"/>
          <ac:spMkLst>
            <pc:docMk/>
            <pc:sldMk cId="3016567532" sldId="269"/>
            <ac:spMk id="3" creationId="{465432D2-4D41-4FF6-A709-06E3E0DD93D8}"/>
          </ac:spMkLst>
        </pc:spChg>
        <pc:spChg chg="add del mod">
          <ac:chgData name="Lorean Hartness" userId="437482729fb270a7" providerId="LiveId" clId="{A7C90F8E-F950-4001-9F6D-3E58AD90663D}" dt="2018-02-15T07:43:21.980" v="295" actId="931"/>
          <ac:spMkLst>
            <pc:docMk/>
            <pc:sldMk cId="3016567532" sldId="269"/>
            <ac:spMk id="4" creationId="{304B985B-4ADD-467B-B9BA-411E7D39A537}"/>
          </ac:spMkLst>
        </pc:spChg>
        <pc:picChg chg="del">
          <ac:chgData name="Lorean Hartness" userId="437482729fb270a7" providerId="LiveId" clId="{A7C90F8E-F950-4001-9F6D-3E58AD90663D}" dt="2018-02-15T07:42:25.493" v="288"/>
          <ac:picMkLst>
            <pc:docMk/>
            <pc:sldMk cId="3016567532" sldId="269"/>
            <ac:picMk id="5" creationId="{66EE3C5A-E1F7-458F-9841-1A769A48304A}"/>
          </ac:picMkLst>
        </pc:picChg>
        <pc:picChg chg="add mod">
          <ac:chgData name="Lorean Hartness" userId="437482729fb270a7" providerId="LiveId" clId="{A7C90F8E-F950-4001-9F6D-3E58AD90663D}" dt="2018-02-15T07:43:23.975" v="296" actId="27614"/>
          <ac:picMkLst>
            <pc:docMk/>
            <pc:sldMk cId="3016567532" sldId="269"/>
            <ac:picMk id="7" creationId="{636E1CBA-75C5-4F58-91C1-57CE3D9802BF}"/>
          </ac:picMkLst>
        </pc:picChg>
      </pc:sldChg>
      <pc:sldChg chg="addSp delSp modSp add modTransition">
        <pc:chgData name="Lorean Hartness" userId="437482729fb270a7" providerId="LiveId" clId="{A7C90F8E-F950-4001-9F6D-3E58AD90663D}" dt="2018-02-15T08:32:30.829" v="744"/>
        <pc:sldMkLst>
          <pc:docMk/>
          <pc:sldMk cId="467835618" sldId="270"/>
        </pc:sldMkLst>
        <pc:spChg chg="mod">
          <ac:chgData name="Lorean Hartness" userId="437482729fb270a7" providerId="LiveId" clId="{A7C90F8E-F950-4001-9F6D-3E58AD90663D}" dt="2018-02-15T07:44:34.144" v="351" actId="20577"/>
          <ac:spMkLst>
            <pc:docMk/>
            <pc:sldMk cId="467835618" sldId="270"/>
            <ac:spMk id="2" creationId="{EB899565-E9C3-4D51-9E34-7A59E1833FEC}"/>
          </ac:spMkLst>
        </pc:spChg>
        <pc:spChg chg="del">
          <ac:chgData name="Lorean Hartness" userId="437482729fb270a7" providerId="LiveId" clId="{A7C90F8E-F950-4001-9F6D-3E58AD90663D}" dt="2018-02-15T07:44:19.479" v="329" actId="931"/>
          <ac:spMkLst>
            <pc:docMk/>
            <pc:sldMk cId="467835618" sldId="270"/>
            <ac:spMk id="3" creationId="{AC12A5C1-5CD9-4547-BEB3-33A600F4FD9B}"/>
          </ac:spMkLst>
        </pc:spChg>
        <pc:picChg chg="add mod">
          <ac:chgData name="Lorean Hartness" userId="437482729fb270a7" providerId="LiveId" clId="{A7C90F8E-F950-4001-9F6D-3E58AD90663D}" dt="2018-02-15T07:44:20.979" v="330" actId="27614"/>
          <ac:picMkLst>
            <pc:docMk/>
            <pc:sldMk cId="467835618" sldId="270"/>
            <ac:picMk id="5" creationId="{20B9044E-85C9-4818-B559-2B505D44A35A}"/>
          </ac:picMkLst>
        </pc:picChg>
      </pc:sldChg>
      <pc:sldChg chg="addSp delSp modSp add ord modTransition">
        <pc:chgData name="Lorean Hartness" userId="437482729fb270a7" providerId="LiveId" clId="{A7C90F8E-F950-4001-9F6D-3E58AD90663D}" dt="2018-02-15T08:32:30.829" v="744"/>
        <pc:sldMkLst>
          <pc:docMk/>
          <pc:sldMk cId="2784175736" sldId="271"/>
        </pc:sldMkLst>
        <pc:spChg chg="mod">
          <ac:chgData name="Lorean Hartness" userId="437482729fb270a7" providerId="LiveId" clId="{A7C90F8E-F950-4001-9F6D-3E58AD90663D}" dt="2018-02-15T07:59:53.518" v="666" actId="20577"/>
          <ac:spMkLst>
            <pc:docMk/>
            <pc:sldMk cId="2784175736" sldId="271"/>
            <ac:spMk id="2" creationId="{A987DEB5-6D01-473B-AB39-816CB4DF5A87}"/>
          </ac:spMkLst>
        </pc:spChg>
        <pc:spChg chg="del">
          <ac:chgData name="Lorean Hartness" userId="437482729fb270a7" providerId="LiveId" clId="{A7C90F8E-F950-4001-9F6D-3E58AD90663D}" dt="2018-02-15T07:44:56.728" v="354" actId="931"/>
          <ac:spMkLst>
            <pc:docMk/>
            <pc:sldMk cId="2784175736" sldId="271"/>
            <ac:spMk id="3" creationId="{72FF7C39-6E62-4642-A40F-45520FAF7141}"/>
          </ac:spMkLst>
        </pc:spChg>
        <pc:picChg chg="add mod">
          <ac:chgData name="Lorean Hartness" userId="437482729fb270a7" providerId="LiveId" clId="{A7C90F8E-F950-4001-9F6D-3E58AD90663D}" dt="2018-02-15T07:59:56.938" v="667" actId="1076"/>
          <ac:picMkLst>
            <pc:docMk/>
            <pc:sldMk cId="2784175736" sldId="271"/>
            <ac:picMk id="5" creationId="{DD57CF22-16BB-46C9-9F2E-A9A3A24C2D69}"/>
          </ac:picMkLst>
        </pc:picChg>
      </pc:sldChg>
      <pc:sldChg chg="addSp delSp modSp add modTransition">
        <pc:chgData name="Lorean Hartness" userId="437482729fb270a7" providerId="LiveId" clId="{A7C90F8E-F950-4001-9F6D-3E58AD90663D}" dt="2018-02-15T08:32:30.829" v="744"/>
        <pc:sldMkLst>
          <pc:docMk/>
          <pc:sldMk cId="3424200318" sldId="272"/>
        </pc:sldMkLst>
        <pc:spChg chg="mod">
          <ac:chgData name="Lorean Hartness" userId="437482729fb270a7" providerId="LiveId" clId="{A7C90F8E-F950-4001-9F6D-3E58AD90663D}" dt="2018-02-15T07:46:49.861" v="453" actId="20577"/>
          <ac:spMkLst>
            <pc:docMk/>
            <pc:sldMk cId="3424200318" sldId="272"/>
            <ac:spMk id="2" creationId="{93C2419F-C8B6-457F-B0D0-4C6EFC5EF7B1}"/>
          </ac:spMkLst>
        </pc:spChg>
        <pc:spChg chg="del">
          <ac:chgData name="Lorean Hartness" userId="437482729fb270a7" providerId="LiveId" clId="{A7C90F8E-F950-4001-9F6D-3E58AD90663D}" dt="2018-02-15T07:45:37.320" v="370" actId="931"/>
          <ac:spMkLst>
            <pc:docMk/>
            <pc:sldMk cId="3424200318" sldId="272"/>
            <ac:spMk id="3" creationId="{94396E04-FEB4-4087-87BC-D85C066BDE2D}"/>
          </ac:spMkLst>
        </pc:spChg>
        <pc:spChg chg="add del mod">
          <ac:chgData name="Lorean Hartness" userId="437482729fb270a7" providerId="LiveId" clId="{A7C90F8E-F950-4001-9F6D-3E58AD90663D}" dt="2018-02-15T07:47:14.513" v="454" actId="931"/>
          <ac:spMkLst>
            <pc:docMk/>
            <pc:sldMk cId="3424200318" sldId="272"/>
            <ac:spMk id="7" creationId="{69CEF23B-BEEC-47D9-8BD4-172DBE7BD006}"/>
          </ac:spMkLst>
        </pc:spChg>
        <pc:spChg chg="add del mod">
          <ac:chgData name="Lorean Hartness" userId="437482729fb270a7" providerId="LiveId" clId="{A7C90F8E-F950-4001-9F6D-3E58AD90663D}" dt="2018-02-15T07:47:38.195" v="457" actId="931"/>
          <ac:spMkLst>
            <pc:docMk/>
            <pc:sldMk cId="3424200318" sldId="272"/>
            <ac:spMk id="12" creationId="{4AA58A0A-B1AC-4292-9E9C-3CCC817544D5}"/>
          </ac:spMkLst>
        </pc:spChg>
        <pc:picChg chg="add del mod">
          <ac:chgData name="Lorean Hartness" userId="437482729fb270a7" providerId="LiveId" clId="{A7C90F8E-F950-4001-9F6D-3E58AD90663D}" dt="2018-02-15T07:46:38.131" v="440" actId="478"/>
          <ac:picMkLst>
            <pc:docMk/>
            <pc:sldMk cId="3424200318" sldId="272"/>
            <ac:picMk id="5" creationId="{89C2EAE3-EF11-4FBB-825D-986AB99FF05F}"/>
          </ac:picMkLst>
        </pc:picChg>
        <pc:picChg chg="add del">
          <ac:chgData name="Lorean Hartness" userId="437482729fb270a7" providerId="LiveId" clId="{A7C90F8E-F950-4001-9F6D-3E58AD90663D}" dt="2018-02-15T07:46:44.491" v="442" actId="478"/>
          <ac:picMkLst>
            <pc:docMk/>
            <pc:sldMk cId="3424200318" sldId="272"/>
            <ac:picMk id="8" creationId="{3AE923E0-CED8-4C16-BF53-B79E23D5B20D}"/>
          </ac:picMkLst>
        </pc:picChg>
        <pc:picChg chg="add del mod">
          <ac:chgData name="Lorean Hartness" userId="437482729fb270a7" providerId="LiveId" clId="{A7C90F8E-F950-4001-9F6D-3E58AD90663D}" dt="2018-02-15T07:47:17.659" v="456" actId="478"/>
          <ac:picMkLst>
            <pc:docMk/>
            <pc:sldMk cId="3424200318" sldId="272"/>
            <ac:picMk id="10" creationId="{887808EB-3143-4632-869E-43B861852449}"/>
          </ac:picMkLst>
        </pc:picChg>
        <pc:picChg chg="add mod">
          <ac:chgData name="Lorean Hartness" userId="437482729fb270a7" providerId="LiveId" clId="{A7C90F8E-F950-4001-9F6D-3E58AD90663D}" dt="2018-02-15T07:47:39.489" v="458" actId="27614"/>
          <ac:picMkLst>
            <pc:docMk/>
            <pc:sldMk cId="3424200318" sldId="272"/>
            <ac:picMk id="14" creationId="{6FD29BC0-C283-482A-92F4-03DAF29F9A52}"/>
          </ac:picMkLst>
        </pc:picChg>
      </pc:sldChg>
      <pc:sldChg chg="addSp delSp modSp add modTransition">
        <pc:chgData name="Lorean Hartness" userId="437482729fb270a7" providerId="LiveId" clId="{A7C90F8E-F950-4001-9F6D-3E58AD90663D}" dt="2018-02-15T08:32:30.829" v="744"/>
        <pc:sldMkLst>
          <pc:docMk/>
          <pc:sldMk cId="35854966" sldId="273"/>
        </pc:sldMkLst>
        <pc:spChg chg="mod">
          <ac:chgData name="Lorean Hartness" userId="437482729fb270a7" providerId="LiveId" clId="{A7C90F8E-F950-4001-9F6D-3E58AD90663D}" dt="2018-02-15T07:48:24.870" v="481" actId="20577"/>
          <ac:spMkLst>
            <pc:docMk/>
            <pc:sldMk cId="35854966" sldId="273"/>
            <ac:spMk id="2" creationId="{4EC2CE00-BB01-40F5-ADE8-28696A79A97B}"/>
          </ac:spMkLst>
        </pc:spChg>
        <pc:spChg chg="del">
          <ac:chgData name="Lorean Hartness" userId="437482729fb270a7" providerId="LiveId" clId="{A7C90F8E-F950-4001-9F6D-3E58AD90663D}" dt="2018-02-15T07:46:26.546" v="437" actId="931"/>
          <ac:spMkLst>
            <pc:docMk/>
            <pc:sldMk cId="35854966" sldId="273"/>
            <ac:spMk id="3" creationId="{6F882873-50E8-4749-9D77-E94AE5C680E1}"/>
          </ac:spMkLst>
        </pc:spChg>
        <pc:spChg chg="add del mod">
          <ac:chgData name="Lorean Hartness" userId="437482729fb270a7" providerId="LiveId" clId="{A7C90F8E-F950-4001-9F6D-3E58AD90663D}" dt="2018-02-15T07:48:10.804" v="459" actId="931"/>
          <ac:spMkLst>
            <pc:docMk/>
            <pc:sldMk cId="35854966" sldId="273"/>
            <ac:spMk id="6" creationId="{4769822B-4BBF-44B6-BD17-FCCFDE7965ED}"/>
          </ac:spMkLst>
        </pc:spChg>
        <pc:spChg chg="add mod">
          <ac:chgData name="Lorean Hartness" userId="437482729fb270a7" providerId="LiveId" clId="{A7C90F8E-F950-4001-9F6D-3E58AD90663D}" dt="2018-02-15T08:00:07.599" v="669" actId="20577"/>
          <ac:spMkLst>
            <pc:docMk/>
            <pc:sldMk cId="35854966" sldId="273"/>
            <ac:spMk id="11" creationId="{87770B1E-5096-4150-8AC7-C1EB0AB68A13}"/>
          </ac:spMkLst>
        </pc:spChg>
        <pc:picChg chg="add del mod">
          <ac:chgData name="Lorean Hartness" userId="437482729fb270a7" providerId="LiveId" clId="{A7C90F8E-F950-4001-9F6D-3E58AD90663D}" dt="2018-02-15T07:46:31.463" v="439"/>
          <ac:picMkLst>
            <pc:docMk/>
            <pc:sldMk cId="35854966" sldId="273"/>
            <ac:picMk id="5" creationId="{8CAA3188-2D99-4E4C-886A-9481286E747B}"/>
          </ac:picMkLst>
        </pc:picChg>
        <pc:picChg chg="add mod">
          <ac:chgData name="Lorean Hartness" userId="437482729fb270a7" providerId="LiveId" clId="{A7C90F8E-F950-4001-9F6D-3E58AD90663D}" dt="2018-02-15T07:49:39.868" v="494" actId="1076"/>
          <ac:picMkLst>
            <pc:docMk/>
            <pc:sldMk cId="35854966" sldId="273"/>
            <ac:picMk id="8" creationId="{24DF8047-5477-4C6F-8A1E-97A02750CCAF}"/>
          </ac:picMkLst>
        </pc:picChg>
        <pc:picChg chg="add mod ord">
          <ac:chgData name="Lorean Hartness" userId="437482729fb270a7" providerId="LiveId" clId="{A7C90F8E-F950-4001-9F6D-3E58AD90663D}" dt="2018-02-15T07:49:30.622" v="492" actId="167"/>
          <ac:picMkLst>
            <pc:docMk/>
            <pc:sldMk cId="35854966" sldId="273"/>
            <ac:picMk id="10" creationId="{C7466771-21AF-4965-B225-E38EFF02486D}"/>
          </ac:picMkLst>
        </pc:picChg>
      </pc:sldChg>
      <pc:sldChg chg="addSp modSp ord modTransition addCm delCm">
        <pc:chgData name="Lorean Hartness" userId="437482729fb270a7" providerId="LiveId" clId="{A7C90F8E-F950-4001-9F6D-3E58AD90663D}" dt="2018-02-15T08:32:30.829" v="744"/>
        <pc:sldMkLst>
          <pc:docMk/>
          <pc:sldMk cId="946471428" sldId="274"/>
        </pc:sldMkLst>
        <pc:spChg chg="add mod">
          <ac:chgData name="Lorean Hartness" userId="437482729fb270a7" providerId="LiveId" clId="{A7C90F8E-F950-4001-9F6D-3E58AD90663D}" dt="2018-02-15T07:58:17.140" v="616" actId="121"/>
          <ac:spMkLst>
            <pc:docMk/>
            <pc:sldMk cId="946471428" sldId="274"/>
            <ac:spMk id="3" creationId="{61790B4B-B034-453D-A183-0E12122E615D}"/>
          </ac:spMkLst>
        </pc:spChg>
        <pc:picChg chg="add mod">
          <ac:chgData name="Lorean Hartness" userId="437482729fb270a7" providerId="LiveId" clId="{A7C90F8E-F950-4001-9F6D-3E58AD90663D}" dt="2018-02-15T07:57:31.351" v="612" actId="1076"/>
          <ac:picMkLst>
            <pc:docMk/>
            <pc:sldMk cId="946471428" sldId="274"/>
            <ac:picMk id="7" creationId="{AC3AAE75-D0E6-4B8A-A21C-A84C57A26EC8}"/>
          </ac:picMkLst>
        </pc:picChg>
      </pc:sldChg>
      <pc:sldChg chg="addSp delSp modSp add modTransition">
        <pc:chgData name="Lorean Hartness" userId="437482729fb270a7" providerId="LiveId" clId="{A7C90F8E-F950-4001-9F6D-3E58AD90663D}" dt="2018-02-15T08:32:30.829" v="744"/>
        <pc:sldMkLst>
          <pc:docMk/>
          <pc:sldMk cId="3630465617" sldId="275"/>
        </pc:sldMkLst>
        <pc:spChg chg="mod">
          <ac:chgData name="Lorean Hartness" userId="437482729fb270a7" providerId="LiveId" clId="{A7C90F8E-F950-4001-9F6D-3E58AD90663D}" dt="2018-02-15T08:28:57.675" v="741" actId="20577"/>
          <ac:spMkLst>
            <pc:docMk/>
            <pc:sldMk cId="3630465617" sldId="275"/>
            <ac:spMk id="2" creationId="{9786EFC6-6222-4DDD-8F7A-75A32416A828}"/>
          </ac:spMkLst>
        </pc:spChg>
        <pc:spChg chg="del">
          <ac:chgData name="Lorean Hartness" userId="437482729fb270a7" providerId="LiveId" clId="{A7C90F8E-F950-4001-9F6D-3E58AD90663D}" dt="2018-02-15T08:28:09.247" v="694" actId="931"/>
          <ac:spMkLst>
            <pc:docMk/>
            <pc:sldMk cId="3630465617" sldId="275"/>
            <ac:spMk id="3" creationId="{2E3C6E6F-79E9-4FB7-AC73-EA9DEEB3C80F}"/>
          </ac:spMkLst>
        </pc:spChg>
        <pc:picChg chg="add mod">
          <ac:chgData name="Lorean Hartness" userId="437482729fb270a7" providerId="LiveId" clId="{A7C90F8E-F950-4001-9F6D-3E58AD90663D}" dt="2018-02-15T08:29:08.168" v="743" actId="14100"/>
          <ac:picMkLst>
            <pc:docMk/>
            <pc:sldMk cId="3630465617" sldId="275"/>
            <ac:picMk id="5" creationId="{35CDF9D6-D5BE-46FF-8E91-A35DE82B2656}"/>
          </ac:picMkLst>
        </pc:picChg>
      </pc:sldChg>
      <pc:sldChg chg="addSp delSp modSp add modTransition modAnim">
        <pc:chgData name="Lorean Hartness" userId="437482729fb270a7" providerId="LiveId" clId="{A7C90F8E-F950-4001-9F6D-3E58AD90663D}" dt="2018-02-15T09:06:38.675" v="776"/>
        <pc:sldMkLst>
          <pc:docMk/>
          <pc:sldMk cId="2190978592" sldId="276"/>
        </pc:sldMkLst>
        <pc:spChg chg="mod">
          <ac:chgData name="Lorean Hartness" userId="437482729fb270a7" providerId="LiveId" clId="{A7C90F8E-F950-4001-9F6D-3E58AD90663D}" dt="2018-02-15T09:03:53.501" v="774" actId="20577"/>
          <ac:spMkLst>
            <pc:docMk/>
            <pc:sldMk cId="2190978592" sldId="276"/>
            <ac:spMk id="2" creationId="{20DDD156-FEEA-4149-9A5B-EA5EABA46273}"/>
          </ac:spMkLst>
        </pc:spChg>
        <pc:spChg chg="del">
          <ac:chgData name="Lorean Hartness" userId="437482729fb270a7" providerId="LiveId" clId="{A7C90F8E-F950-4001-9F6D-3E58AD90663D}" dt="2018-02-15T09:05:29.460" v="775"/>
          <ac:spMkLst>
            <pc:docMk/>
            <pc:sldMk cId="2190978592" sldId="276"/>
            <ac:spMk id="3" creationId="{6AE77293-E261-4473-95FE-A8440F186153}"/>
          </ac:spMkLst>
        </pc:spChg>
        <pc:picChg chg="add mod">
          <ac:chgData name="Lorean Hartness" userId="437482729fb270a7" providerId="LiveId" clId="{A7C90F8E-F950-4001-9F6D-3E58AD90663D}" dt="2018-02-15T09:05:29.460" v="775"/>
          <ac:picMkLst>
            <pc:docMk/>
            <pc:sldMk cId="2190978592" sldId="276"/>
            <ac:picMk id="4" creationId="{668D96EF-36E9-4CC7-9101-C9995F7AD31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a:p>
        </p:txBody>
      </p:sp>
      <p:sp>
        <p:nvSpPr>
          <p:cNvPr id="3" name="Date Placeholder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a:defRPr sz="1200"/>
            </a:lvl1pPr>
          </a:lstStyle>
          <a:p>
            <a:fld id="{FE5B4EDC-59C0-49C7-8ADA-5A781B329E02}" type="datetimeFigureOut">
              <a:rPr lang="en-US"/>
              <a:t>2/15/2018</a:t>
            </a:fld>
            <a:endParaRPr/>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79429053-DC2A-4342-ADD4-2FD729D91E2C}" type="slidenum">
              <a:rPr/>
              <a:t>‹#›</a:t>
            </a:fld>
            <a:endParaRPr/>
          </a:p>
        </p:txBody>
      </p:sp>
    </p:spTree>
    <p:extLst>
      <p:ext uri="{BB962C8B-B14F-4D97-AF65-F5344CB8AC3E}">
        <p14:creationId xmlns:p14="http://schemas.microsoft.com/office/powerpoint/2010/main" val="42320457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F2D8D46A-B586-417D-BFBD-8C8FE0AAF762}" type="datetimeFigureOut">
              <a:rPr lang="en-US"/>
              <a:t>2/15/2018</a:t>
            </a:fld>
            <a:endParaRPr/>
          </a:p>
        </p:txBody>
      </p:sp>
      <p:sp>
        <p:nvSpPr>
          <p:cNvPr id="4" name="Slide Image Placeholder 3"/>
          <p:cNvSpPr>
            <a:spLocks noGrp="1" noRot="1" noChangeAspect="1"/>
          </p:cNvSpPr>
          <p:nvPr>
            <p:ph type="sldImg" idx="2"/>
          </p:nvPr>
        </p:nvSpPr>
        <p:spPr>
          <a:xfrm>
            <a:off x="423863" y="704850"/>
            <a:ext cx="6254750" cy="3519488"/>
          </a:xfrm>
          <a:prstGeom prst="rect">
            <a:avLst/>
          </a:prstGeom>
          <a:noFill/>
          <a:ln w="12700">
            <a:solidFill>
              <a:prstClr val="black"/>
            </a:solidFill>
          </a:ln>
        </p:spPr>
        <p:txBody>
          <a:bodyPr vert="horz" lIns="94229" tIns="47114" rIns="94229" bIns="47114" rtlCol="0" anchor="ctr"/>
          <a:lstStyle/>
          <a:p>
            <a:endParaRPr/>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3EBA5BD7-F043-4D1B-AA17-CD412FC534DE}" type="slidenum">
              <a:rPr/>
              <a:t>‹#›</a:t>
            </a:fld>
            <a:endParaRPr/>
          </a:p>
        </p:txBody>
      </p:sp>
    </p:spTree>
    <p:extLst>
      <p:ext uri="{BB962C8B-B14F-4D97-AF65-F5344CB8AC3E}">
        <p14:creationId xmlns:p14="http://schemas.microsoft.com/office/powerpoint/2010/main" val="276705785"/>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en.wikipedia.org/wiki/Holism" TargetMode="External"/><Relationship Id="rId3" Type="http://schemas.openxmlformats.org/officeDocument/2006/relationships/hyperlink" Target="https://en.wikipedia.org/wiki/Counterculture_of_the_1960s" TargetMode="External"/><Relationship Id="rId7" Type="http://schemas.openxmlformats.org/officeDocument/2006/relationships/hyperlink" Target="https://en.wikipedia.org/wiki/DIY"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en.wikipedia.org/wiki/Ecology" TargetMode="External"/><Relationship Id="rId5" Type="http://schemas.openxmlformats.org/officeDocument/2006/relationships/hyperlink" Target="https://en.wikipedia.org/wiki/Self-sufficiency" TargetMode="External"/><Relationship Id="rId4" Type="http://schemas.openxmlformats.org/officeDocument/2006/relationships/hyperlink" Target="https://en.wikipedia.org/wiki/Stewart_Brand"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http://www.onsalevideogame.com/videogame-replacement-parts/adeept_diy_electric_super_starter_kit_for_arduino_uno_r3_with_guidebook_lcd1602_breadboard_freeshipping_book_headphones_diykit.html</a:t>
            </a:r>
          </a:p>
        </p:txBody>
      </p:sp>
      <p:sp>
        <p:nvSpPr>
          <p:cNvPr id="4" name="Slide Number Placeholder 3"/>
          <p:cNvSpPr>
            <a:spLocks noGrp="1"/>
          </p:cNvSpPr>
          <p:nvPr>
            <p:ph type="sldNum" sz="quarter" idx="10"/>
          </p:nvPr>
        </p:nvSpPr>
        <p:spPr/>
        <p:txBody>
          <a:bodyPr/>
          <a:lstStyle/>
          <a:p>
            <a:fld id="{3EBA5BD7-F043-4D1B-AA17-CD412FC534DE}" type="slidenum">
              <a:rPr lang="en-US" smtClean="0"/>
              <a:t>1</a:t>
            </a:fld>
            <a:endParaRPr lang="en-US"/>
          </a:p>
        </p:txBody>
      </p:sp>
    </p:spTree>
    <p:extLst>
      <p:ext uri="{BB962C8B-B14F-4D97-AF65-F5344CB8AC3E}">
        <p14:creationId xmlns:p14="http://schemas.microsoft.com/office/powerpoint/2010/main" val="2401045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https://kate-and-rose.com/learn/about-the-back-of-embroidery/</a:t>
            </a:r>
          </a:p>
          <a:p>
            <a:r>
              <a:rPr lang="en-US" dirty="0"/>
              <a:t>https://www.linkedin.com/pulse/leadership-like-needlepoint-robert-j-hunt</a:t>
            </a:r>
          </a:p>
        </p:txBody>
      </p:sp>
      <p:sp>
        <p:nvSpPr>
          <p:cNvPr id="4" name="Slide Number Placeholder 3"/>
          <p:cNvSpPr>
            <a:spLocks noGrp="1"/>
          </p:cNvSpPr>
          <p:nvPr>
            <p:ph type="sldNum" sz="quarter" idx="10"/>
          </p:nvPr>
        </p:nvSpPr>
        <p:spPr/>
        <p:txBody>
          <a:bodyPr/>
          <a:lstStyle/>
          <a:p>
            <a:fld id="{3EBA5BD7-F043-4D1B-AA17-CD412FC534DE}" type="slidenum">
              <a:rPr lang="en-US" smtClean="0"/>
              <a:t>10</a:t>
            </a:fld>
            <a:endParaRPr lang="en-US"/>
          </a:p>
        </p:txBody>
      </p:sp>
    </p:spTree>
    <p:extLst>
      <p:ext uri="{BB962C8B-B14F-4D97-AF65-F5344CB8AC3E}">
        <p14:creationId xmlns:p14="http://schemas.microsoft.com/office/powerpoint/2010/main" val="565269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from </a:t>
            </a:r>
            <a:r>
              <a:rPr lang="en-US" dirty="0" err="1"/>
              <a:t>Pixabay</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11</a:t>
            </a:fld>
            <a:endParaRPr lang="en-US"/>
          </a:p>
        </p:txBody>
      </p:sp>
    </p:spTree>
    <p:extLst>
      <p:ext uri="{BB962C8B-B14F-4D97-AF65-F5344CB8AC3E}">
        <p14:creationId xmlns:p14="http://schemas.microsoft.com/office/powerpoint/2010/main" val="1767191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12</a:t>
            </a:fld>
            <a:endParaRPr lang="en-US"/>
          </a:p>
        </p:txBody>
      </p:sp>
    </p:spTree>
    <p:extLst>
      <p:ext uri="{BB962C8B-B14F-4D97-AF65-F5344CB8AC3E}">
        <p14:creationId xmlns:p14="http://schemas.microsoft.com/office/powerpoint/2010/main" val="1883561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https://learn.adafruit.com/character-lcds?view=all</a:t>
            </a:r>
          </a:p>
        </p:txBody>
      </p:sp>
      <p:sp>
        <p:nvSpPr>
          <p:cNvPr id="4" name="Slide Number Placeholder 3"/>
          <p:cNvSpPr>
            <a:spLocks noGrp="1"/>
          </p:cNvSpPr>
          <p:nvPr>
            <p:ph type="sldNum" sz="quarter" idx="10"/>
          </p:nvPr>
        </p:nvSpPr>
        <p:spPr/>
        <p:txBody>
          <a:bodyPr/>
          <a:lstStyle/>
          <a:p>
            <a:fld id="{3EBA5BD7-F043-4D1B-AA17-CD412FC534DE}" type="slidenum">
              <a:rPr lang="en-US" smtClean="0"/>
              <a:t>13</a:t>
            </a:fld>
            <a:endParaRPr lang="en-US"/>
          </a:p>
        </p:txBody>
      </p:sp>
    </p:spTree>
    <p:extLst>
      <p:ext uri="{BB962C8B-B14F-4D97-AF65-F5344CB8AC3E}">
        <p14:creationId xmlns:p14="http://schemas.microsoft.com/office/powerpoint/2010/main" val="3017966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14</a:t>
            </a:fld>
            <a:endParaRPr lang="en-US"/>
          </a:p>
        </p:txBody>
      </p:sp>
    </p:spTree>
    <p:extLst>
      <p:ext uri="{BB962C8B-B14F-4D97-AF65-F5344CB8AC3E}">
        <p14:creationId xmlns:p14="http://schemas.microsoft.com/office/powerpoint/2010/main" val="1637398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https://programminginarduino.wordpress.com/2016/02/29/projecte-3/</a:t>
            </a:r>
          </a:p>
        </p:txBody>
      </p:sp>
      <p:sp>
        <p:nvSpPr>
          <p:cNvPr id="4" name="Slide Number Placeholder 3"/>
          <p:cNvSpPr>
            <a:spLocks noGrp="1"/>
          </p:cNvSpPr>
          <p:nvPr>
            <p:ph type="sldNum" sz="quarter" idx="10"/>
          </p:nvPr>
        </p:nvSpPr>
        <p:spPr/>
        <p:txBody>
          <a:bodyPr/>
          <a:lstStyle/>
          <a:p>
            <a:fld id="{3EBA5BD7-F043-4D1B-AA17-CD412FC534DE}" type="slidenum">
              <a:rPr lang="en-US" smtClean="0"/>
              <a:t>19</a:t>
            </a:fld>
            <a:endParaRPr lang="en-US"/>
          </a:p>
        </p:txBody>
      </p:sp>
    </p:spTree>
    <p:extLst>
      <p:ext uri="{BB962C8B-B14F-4D97-AF65-F5344CB8AC3E}">
        <p14:creationId xmlns:p14="http://schemas.microsoft.com/office/powerpoint/2010/main" val="3316321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“Telex messaging network comes out of the early period of Germany’s Third Reich. Telex starts as a way to distribute military messages, but soon becomes a world-wide network of both official and commercial text messaging that will persist in some countries into the 2000s. Telex uses teleprinters, which date back to the 1910s for use in telegraphy. But instead of using pricey dedicated telegraph lines, the telex system connects those teleprinters to each other over voice telephone lines, routed by modified telephone switches. Wireless versions of Telex soon connect remote regions of the developing world.”</a:t>
            </a:r>
          </a:p>
          <a:p>
            <a:endParaRPr lang="en-US" dirty="0"/>
          </a:p>
          <a:p>
            <a:r>
              <a:rPr lang="en-US" dirty="0"/>
              <a:t>http://www.computerhistory.org/timeline/1933/</a:t>
            </a:r>
          </a:p>
        </p:txBody>
      </p:sp>
      <p:sp>
        <p:nvSpPr>
          <p:cNvPr id="4" name="Slide Number Placeholder 3"/>
          <p:cNvSpPr>
            <a:spLocks noGrp="1"/>
          </p:cNvSpPr>
          <p:nvPr>
            <p:ph type="sldNum" sz="quarter" idx="10"/>
          </p:nvPr>
        </p:nvSpPr>
        <p:spPr/>
        <p:txBody>
          <a:bodyPr/>
          <a:lstStyle/>
          <a:p>
            <a:fld id="{3EBA5BD7-F043-4D1B-AA17-CD412FC534DE}" type="slidenum">
              <a:rPr lang="en-US" smtClean="0"/>
              <a:t>2</a:t>
            </a:fld>
            <a:endParaRPr lang="en-US"/>
          </a:p>
        </p:txBody>
      </p:sp>
    </p:spTree>
    <p:extLst>
      <p:ext uri="{BB962C8B-B14F-4D97-AF65-F5344CB8AC3E}">
        <p14:creationId xmlns:p14="http://schemas.microsoft.com/office/powerpoint/2010/main" val="2992923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“Built by Westinghouse, the relay-based </a:t>
            </a:r>
            <a:r>
              <a:rPr lang="en-US" dirty="0" err="1"/>
              <a:t>Elektro</a:t>
            </a:r>
            <a:r>
              <a:rPr lang="en-US" dirty="0"/>
              <a:t> robot responds to the rhythm of voice commands and delivers wisecracks pre-recorded on 78 rpm records. It appeared at the World's Fair, and it could move its head and arms… and even "smoked" cigarettes.”</a:t>
            </a:r>
          </a:p>
          <a:p>
            <a:endParaRPr lang="en-US" dirty="0"/>
          </a:p>
          <a:p>
            <a:r>
              <a:rPr lang="en-US" dirty="0"/>
              <a:t>http://www.computerhistory.org/timeline/1939/</a:t>
            </a:r>
          </a:p>
        </p:txBody>
      </p:sp>
      <p:sp>
        <p:nvSpPr>
          <p:cNvPr id="4" name="Slide Number Placeholder 3"/>
          <p:cNvSpPr>
            <a:spLocks noGrp="1"/>
          </p:cNvSpPr>
          <p:nvPr>
            <p:ph type="sldNum" sz="quarter" idx="10"/>
          </p:nvPr>
        </p:nvSpPr>
        <p:spPr/>
        <p:txBody>
          <a:bodyPr/>
          <a:lstStyle/>
          <a:p>
            <a:fld id="{3EBA5BD7-F043-4D1B-AA17-CD412FC534DE}" type="slidenum">
              <a:rPr lang="en-US" smtClean="0"/>
              <a:t>3</a:t>
            </a:fld>
            <a:endParaRPr lang="en-US"/>
          </a:p>
        </p:txBody>
      </p:sp>
    </p:spTree>
    <p:extLst>
      <p:ext uri="{BB962C8B-B14F-4D97-AF65-F5344CB8AC3E}">
        <p14:creationId xmlns:p14="http://schemas.microsoft.com/office/powerpoint/2010/main" val="86713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http://www.computerhistory.org/timeline/1961/</a:t>
            </a:r>
          </a:p>
        </p:txBody>
      </p:sp>
      <p:sp>
        <p:nvSpPr>
          <p:cNvPr id="4" name="Slide Number Placeholder 3"/>
          <p:cNvSpPr>
            <a:spLocks noGrp="1"/>
          </p:cNvSpPr>
          <p:nvPr>
            <p:ph type="sldNum" sz="quarter" idx="10"/>
          </p:nvPr>
        </p:nvSpPr>
        <p:spPr/>
        <p:txBody>
          <a:bodyPr/>
          <a:lstStyle/>
          <a:p>
            <a:fld id="{3EBA5BD7-F043-4D1B-AA17-CD412FC534DE}" type="slidenum">
              <a:rPr lang="en-US" smtClean="0"/>
              <a:t>4</a:t>
            </a:fld>
            <a:endParaRPr lang="en-US"/>
          </a:p>
        </p:txBody>
      </p:sp>
    </p:spTree>
    <p:extLst>
      <p:ext uri="{BB962C8B-B14F-4D97-AF65-F5344CB8AC3E}">
        <p14:creationId xmlns:p14="http://schemas.microsoft.com/office/powerpoint/2010/main" val="1903886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1" i="1" dirty="0"/>
              <a:t>Whole Earth Catalog</a:t>
            </a:r>
            <a:r>
              <a:rPr lang="en-US" dirty="0"/>
              <a:t> (</a:t>
            </a:r>
            <a:r>
              <a:rPr lang="en-US" b="1" dirty="0"/>
              <a:t>WEC</a:t>
            </a:r>
            <a:r>
              <a:rPr lang="en-US" dirty="0"/>
              <a:t>) was an American </a:t>
            </a:r>
            <a:r>
              <a:rPr lang="en-US" dirty="0">
                <a:hlinkClick r:id="rId3" tooltip="Counterculture of the 1960s"/>
              </a:rPr>
              <a:t>counterculture</a:t>
            </a:r>
            <a:r>
              <a:rPr lang="en-US" dirty="0"/>
              <a:t> magazine and product catalog published by </a:t>
            </a:r>
            <a:r>
              <a:rPr lang="en-US" dirty="0">
                <a:hlinkClick r:id="rId4" tooltip="Stewart Brand"/>
              </a:rPr>
              <a:t>Stewart Brand</a:t>
            </a:r>
            <a:r>
              <a:rPr lang="en-US" dirty="0"/>
              <a:t> several times a year between 1968 and 1972, and occasionally thereafter, until 1998. The magazine featured essays and articles, but was primarily focused on product reviews. The editorial focus was on </a:t>
            </a:r>
            <a:r>
              <a:rPr lang="en-US" dirty="0">
                <a:hlinkClick r:id="rId5" tooltip="Self-sufficiency"/>
              </a:rPr>
              <a:t>self-sufficiency</a:t>
            </a:r>
            <a:r>
              <a:rPr lang="en-US" dirty="0"/>
              <a:t>, </a:t>
            </a:r>
            <a:r>
              <a:rPr lang="en-US" dirty="0">
                <a:hlinkClick r:id="rId6" tooltip="Ecology"/>
              </a:rPr>
              <a:t>ecology</a:t>
            </a:r>
            <a:r>
              <a:rPr lang="en-US" dirty="0"/>
              <a:t>, alternative education, </a:t>
            </a:r>
            <a:r>
              <a:rPr lang="en-US" dirty="0">
                <a:hlinkClick r:id="rId7" tooltip="DIY"/>
              </a:rPr>
              <a:t>"do it yourself" (DIY)</a:t>
            </a:r>
            <a:r>
              <a:rPr lang="en-US" dirty="0"/>
              <a:t>, and </a:t>
            </a:r>
            <a:r>
              <a:rPr lang="en-US" dirty="0">
                <a:hlinkClick r:id="rId8" tooltip="Holism"/>
              </a:rPr>
              <a:t>holism</a:t>
            </a:r>
            <a:r>
              <a:rPr lang="en-US" dirty="0"/>
              <a:t>, and featured the slogan "access to tools". While WEC listed and reviewed a wide range of products (clothing, books, tools, machines, seeds, etc.), it did not sell any of the products directly. Instead, the vendor's contact information was listed alongside the item and its review. This is why, while not a regularly published periodical, numerous editions and updates were required to keep price and availability information up to date.” https://en.wikipedia.org/wiki/Whole_Earth_Catalog</a:t>
            </a:r>
          </a:p>
          <a:p>
            <a:r>
              <a:rPr lang="en-US" dirty="0"/>
              <a:t>Image: http://www.vintageadbrowser.com/books-and-magazines-ads-1970s/2</a:t>
            </a:r>
          </a:p>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5</a:t>
            </a:fld>
            <a:endParaRPr lang="en-US"/>
          </a:p>
        </p:txBody>
      </p:sp>
    </p:spTree>
    <p:extLst>
      <p:ext uri="{BB962C8B-B14F-4D97-AF65-F5344CB8AC3E}">
        <p14:creationId xmlns:p14="http://schemas.microsoft.com/office/powerpoint/2010/main" val="4271352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www.computerhistory.org “Professor Nicholas Negroponte and former MIT President Jerome Wiesner, a former science advisor to President John F. Kennedy, founds the MIT Media Lab in 1980. The Media Lab opened in an I.M. Pei-designed building, initially focusing on the 'Digital Revolution' in areas as wide-ranging as electronic music, machine learning, holography, computer graphics, and art. Work at the lab has led to hundreds of patents and many spin-off companies.”</a:t>
            </a:r>
          </a:p>
          <a:p>
            <a:endParaRPr lang="en-US" dirty="0"/>
          </a:p>
          <a:p>
            <a:r>
              <a:rPr lang="en-US" dirty="0"/>
              <a:t>Photo by Alan </a:t>
            </a:r>
            <a:r>
              <a:rPr lang="en-US" dirty="0" err="1"/>
              <a:t>Lishness</a:t>
            </a:r>
            <a:r>
              <a:rPr lang="en-US" dirty="0"/>
              <a:t>: https://www.flickr.com/photos/lishness/2061446074</a:t>
            </a:r>
          </a:p>
        </p:txBody>
      </p:sp>
      <p:sp>
        <p:nvSpPr>
          <p:cNvPr id="4" name="Slide Number Placeholder 3"/>
          <p:cNvSpPr>
            <a:spLocks noGrp="1"/>
          </p:cNvSpPr>
          <p:nvPr>
            <p:ph type="sldNum" sz="quarter" idx="10"/>
          </p:nvPr>
        </p:nvSpPr>
        <p:spPr/>
        <p:txBody>
          <a:bodyPr/>
          <a:lstStyle/>
          <a:p>
            <a:fld id="{3EBA5BD7-F043-4D1B-AA17-CD412FC534DE}" type="slidenum">
              <a:rPr lang="en-US" smtClean="0"/>
              <a:t>6</a:t>
            </a:fld>
            <a:endParaRPr lang="en-US"/>
          </a:p>
        </p:txBody>
      </p:sp>
    </p:spTree>
    <p:extLst>
      <p:ext uri="{BB962C8B-B14F-4D97-AF65-F5344CB8AC3E}">
        <p14:creationId xmlns:p14="http://schemas.microsoft.com/office/powerpoint/2010/main" val="3124544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https://www.preceden.com/timelines/65940-history-of-maker-movement</a:t>
            </a:r>
          </a:p>
        </p:txBody>
      </p:sp>
      <p:sp>
        <p:nvSpPr>
          <p:cNvPr id="4" name="Slide Number Placeholder 3"/>
          <p:cNvSpPr>
            <a:spLocks noGrp="1"/>
          </p:cNvSpPr>
          <p:nvPr>
            <p:ph type="sldNum" sz="quarter" idx="10"/>
          </p:nvPr>
        </p:nvSpPr>
        <p:spPr/>
        <p:txBody>
          <a:bodyPr/>
          <a:lstStyle/>
          <a:p>
            <a:fld id="{3EBA5BD7-F043-4D1B-AA17-CD412FC534DE}" type="slidenum">
              <a:rPr lang="en-US" smtClean="0"/>
              <a:t>7</a:t>
            </a:fld>
            <a:endParaRPr lang="en-US"/>
          </a:p>
        </p:txBody>
      </p:sp>
    </p:spTree>
    <p:extLst>
      <p:ext uri="{BB962C8B-B14F-4D97-AF65-F5344CB8AC3E}">
        <p14:creationId xmlns:p14="http://schemas.microsoft.com/office/powerpoint/2010/main" val="2869729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“Harkening back to the hobbyist era of personal computing in the 1970s, Arduino begins as a project of the Interaction Design Institute, Ivrea, Italy. Each credit card-sized Arduino board consisted of an inexpensive microcontroller and signal connectors which made Arduinos ideal for use in any application connecting to or monitoring the outside world. The Arduino used a Java-based integrated development environment and users could access a library of programs, called “Wiring,” that allowed for simplified programming. Arduino soon became the main computer platform of the worldwide “Maker” movement.”</a:t>
            </a:r>
          </a:p>
          <a:p>
            <a:endParaRPr lang="en-US" dirty="0"/>
          </a:p>
          <a:p>
            <a:pPr defTabSz="1256166"/>
            <a:r>
              <a:rPr lang="en-US" dirty="0"/>
              <a:t>http://www.computerhistory.org/timeline/2005/</a:t>
            </a:r>
          </a:p>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8</a:t>
            </a:fld>
            <a:endParaRPr lang="en-US"/>
          </a:p>
        </p:txBody>
      </p:sp>
    </p:spTree>
    <p:extLst>
      <p:ext uri="{BB962C8B-B14F-4D97-AF65-F5344CB8AC3E}">
        <p14:creationId xmlns:p14="http://schemas.microsoft.com/office/powerpoint/2010/main" val="274244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ttps://www.preceden.com/timelines/65940-history-of-maker-movement</a:t>
            </a:r>
          </a:p>
        </p:txBody>
      </p:sp>
      <p:sp>
        <p:nvSpPr>
          <p:cNvPr id="4" name="Slide Number Placeholder 3"/>
          <p:cNvSpPr>
            <a:spLocks noGrp="1"/>
          </p:cNvSpPr>
          <p:nvPr>
            <p:ph type="sldNum" sz="quarter" idx="10"/>
          </p:nvPr>
        </p:nvSpPr>
        <p:spPr/>
        <p:txBody>
          <a:bodyPr/>
          <a:lstStyle/>
          <a:p>
            <a:fld id="{3EBA5BD7-F043-4D1B-AA17-CD412FC534DE}" type="slidenum">
              <a:rPr lang="en-US" smtClean="0"/>
              <a:t>9</a:t>
            </a:fld>
            <a:endParaRPr lang="en-US"/>
          </a:p>
        </p:txBody>
      </p:sp>
    </p:spTree>
    <p:extLst>
      <p:ext uri="{BB962C8B-B14F-4D97-AF65-F5344CB8AC3E}">
        <p14:creationId xmlns:p14="http://schemas.microsoft.com/office/powerpoint/2010/main" val="3639939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1" name="diagonals"/>
          <p:cNvGrpSpPr/>
          <p:nvPr/>
        </p:nvGrpSpPr>
        <p:grpSpPr>
          <a:xfrm>
            <a:off x="7516443" y="4145281"/>
            <a:ext cx="4686117" cy="2731407"/>
            <a:chOff x="5638800" y="3108960"/>
            <a:chExt cx="3515503" cy="2048555"/>
          </a:xfrm>
        </p:grpSpPr>
        <p:cxnSp>
          <p:nvCxnSpPr>
            <p:cNvPr id="14" name="Straight Connector 13"/>
            <p:cNvCxnSpPr/>
            <p:nvPr/>
          </p:nvCxnSpPr>
          <p:spPr>
            <a:xfrm flipV="1">
              <a:off x="5638800" y="3108960"/>
              <a:ext cx="3515503" cy="2037116"/>
            </a:xfrm>
            <a:prstGeom prst="line">
              <a:avLst/>
            </a:pr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7" name="Straight Connector 16"/>
            <p:cNvCxnSpPr/>
            <p:nvPr/>
          </p:nvCxnSpPr>
          <p:spPr>
            <a:xfrm flipV="1">
              <a:off x="6004643" y="3333750"/>
              <a:ext cx="3149660" cy="1823765"/>
            </a:xfrm>
            <a:prstGeom prst="line">
              <a:avLst/>
            </a:pr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9" name="Straight Connector 18"/>
            <p:cNvCxnSpPr/>
            <p:nvPr/>
          </p:nvCxnSpPr>
          <p:spPr>
            <a:xfrm flipV="1">
              <a:off x="6388342" y="3549891"/>
              <a:ext cx="2765961" cy="1600149"/>
            </a:xfrm>
            <a:prstGeom prst="line">
              <a:avLst/>
            </a:pr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grpSp>
      <p:grpSp>
        <p:nvGrpSpPr>
          <p:cNvPr id="12" name="bottom lines"/>
          <p:cNvGrpSpPr/>
          <p:nvPr/>
        </p:nvGrpSpPr>
        <p:grpSpPr>
          <a:xfrm>
            <a:off x="-8916" y="6057149"/>
            <a:ext cx="5498726" cy="820207"/>
            <a:chOff x="-6689" y="4553748"/>
            <a:chExt cx="4125119" cy="615155"/>
          </a:xfrm>
        </p:grpSpPr>
        <p:sp>
          <p:nvSpPr>
            <p:cNvPr id="9" name="Freeform 8"/>
            <p:cNvSpPr/>
            <p:nvPr/>
          </p:nvSpPr>
          <p:spPr>
            <a:xfrm rot="16200000">
              <a:off x="1754302" y="2802395"/>
              <a:ext cx="612775" cy="411548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4115481 h 4115481"/>
                <a:gd name="connsiteX1" fmla="*/ 612775 w 612775"/>
                <a:gd name="connsiteY1" fmla="*/ 3180443 h 4115481"/>
                <a:gd name="connsiteX2" fmla="*/ 612775 w 612775"/>
                <a:gd name="connsiteY2" fmla="*/ 0 h 4115481"/>
              </a:gdLst>
              <a:ahLst/>
              <a:cxnLst>
                <a:cxn ang="0">
                  <a:pos x="connsiteX0" y="connsiteY0"/>
                </a:cxn>
                <a:cxn ang="0">
                  <a:pos x="connsiteX1" y="connsiteY1"/>
                </a:cxn>
                <a:cxn ang="0">
                  <a:pos x="connsiteX2" y="connsiteY2"/>
                </a:cxn>
              </a:cxnLst>
              <a:rect l="l" t="t" r="r" b="b"/>
              <a:pathLst>
                <a:path w="612775" h="4115481">
                  <a:moveTo>
                    <a:pt x="0" y="4115481"/>
                  </a:moveTo>
                  <a:lnTo>
                    <a:pt x="612775" y="3180443"/>
                  </a:lnTo>
                  <a:lnTo>
                    <a:pt x="612775" y="0"/>
                  </a:lnTo>
                </a:path>
              </a:pathLst>
            </a:cu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0" name="Freeform 9"/>
            <p:cNvSpPr/>
            <p:nvPr/>
          </p:nvSpPr>
          <p:spPr>
            <a:xfrm rot="16200000">
              <a:off x="1604659" y="3152814"/>
              <a:ext cx="410751" cy="3621427"/>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202024 w 612775"/>
                <a:gd name="connsiteY1" fmla="*/ 3607676 h 3919538"/>
                <a:gd name="connsiteX2" fmla="*/ 612775 w 612775"/>
                <a:gd name="connsiteY2" fmla="*/ 2984500 h 3919538"/>
                <a:gd name="connsiteX3" fmla="*/ 612775 w 612775"/>
                <a:gd name="connsiteY3" fmla="*/ 0 h 3919538"/>
                <a:gd name="connsiteX0" fmla="*/ 0 w 410751"/>
                <a:gd name="connsiteY0" fmla="*/ 3607676 h 3607676"/>
                <a:gd name="connsiteX1" fmla="*/ 410751 w 410751"/>
                <a:gd name="connsiteY1" fmla="*/ 2984500 h 3607676"/>
                <a:gd name="connsiteX2" fmla="*/ 410751 w 410751"/>
                <a:gd name="connsiteY2" fmla="*/ 0 h 3607676"/>
                <a:gd name="connsiteX0" fmla="*/ 0 w 410751"/>
                <a:gd name="connsiteY0" fmla="*/ 3607676 h 3607676"/>
                <a:gd name="connsiteX1" fmla="*/ 410751 w 410751"/>
                <a:gd name="connsiteY1" fmla="*/ 2984500 h 3607676"/>
                <a:gd name="connsiteX2" fmla="*/ 409575 w 410751"/>
                <a:gd name="connsiteY2" fmla="*/ 185820 h 3607676"/>
                <a:gd name="connsiteX3" fmla="*/ 410751 w 410751"/>
                <a:gd name="connsiteY3" fmla="*/ 0 h 3607676"/>
                <a:gd name="connsiteX0" fmla="*/ 0 w 410751"/>
                <a:gd name="connsiteY0" fmla="*/ 3421856 h 3421856"/>
                <a:gd name="connsiteX1" fmla="*/ 410751 w 410751"/>
                <a:gd name="connsiteY1" fmla="*/ 2798680 h 3421856"/>
                <a:gd name="connsiteX2" fmla="*/ 409575 w 410751"/>
                <a:gd name="connsiteY2" fmla="*/ 0 h 3421856"/>
                <a:gd name="connsiteX0" fmla="*/ 0 w 410751"/>
                <a:gd name="connsiteY0" fmla="*/ 3614170 h 3614170"/>
                <a:gd name="connsiteX1" fmla="*/ 410751 w 410751"/>
                <a:gd name="connsiteY1" fmla="*/ 2990994 h 3614170"/>
                <a:gd name="connsiteX2" fmla="*/ 405947 w 410751"/>
                <a:gd name="connsiteY2" fmla="*/ 0 h 3614170"/>
                <a:gd name="connsiteX0" fmla="*/ 0 w 410751"/>
                <a:gd name="connsiteY0" fmla="*/ 3621427 h 3621427"/>
                <a:gd name="connsiteX1" fmla="*/ 410751 w 410751"/>
                <a:gd name="connsiteY1" fmla="*/ 2998251 h 3621427"/>
                <a:gd name="connsiteX2" fmla="*/ 405947 w 410751"/>
                <a:gd name="connsiteY2" fmla="*/ 0 h 3621427"/>
              </a:gdLst>
              <a:ahLst/>
              <a:cxnLst>
                <a:cxn ang="0">
                  <a:pos x="connsiteX0" y="connsiteY0"/>
                </a:cxn>
                <a:cxn ang="0">
                  <a:pos x="connsiteX1" y="connsiteY1"/>
                </a:cxn>
                <a:cxn ang="0">
                  <a:pos x="connsiteX2" y="connsiteY2"/>
                </a:cxn>
              </a:cxnLst>
              <a:rect l="l" t="t" r="r" b="b"/>
              <a:pathLst>
                <a:path w="410751" h="3621427">
                  <a:moveTo>
                    <a:pt x="0" y="3621427"/>
                  </a:moveTo>
                  <a:lnTo>
                    <a:pt x="410751" y="2998251"/>
                  </a:lnTo>
                  <a:cubicBezTo>
                    <a:pt x="410359" y="2065358"/>
                    <a:pt x="406339" y="932893"/>
                    <a:pt x="405947" y="0"/>
                  </a:cubicBezTo>
                </a:path>
              </a:pathLst>
            </a:cu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1" name="Freeform 10"/>
            <p:cNvSpPr/>
            <p:nvPr/>
          </p:nvSpPr>
          <p:spPr>
            <a:xfrm rot="16200000">
              <a:off x="1462308" y="3453376"/>
              <a:ext cx="241768" cy="317976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373856 w 612775"/>
                <a:gd name="connsiteY1" fmla="*/ 3344891 h 3919538"/>
                <a:gd name="connsiteX2" fmla="*/ 612775 w 612775"/>
                <a:gd name="connsiteY2" fmla="*/ 2984500 h 3919538"/>
                <a:gd name="connsiteX3" fmla="*/ 612775 w 612775"/>
                <a:gd name="connsiteY3" fmla="*/ 0 h 3919538"/>
                <a:gd name="connsiteX0" fmla="*/ 0 w 238919"/>
                <a:gd name="connsiteY0" fmla="*/ 3344891 h 3344891"/>
                <a:gd name="connsiteX1" fmla="*/ 238919 w 238919"/>
                <a:gd name="connsiteY1" fmla="*/ 2984500 h 3344891"/>
                <a:gd name="connsiteX2" fmla="*/ 238919 w 238919"/>
                <a:gd name="connsiteY2" fmla="*/ 0 h 3344891"/>
                <a:gd name="connsiteX0" fmla="*/ 0 w 238919"/>
                <a:gd name="connsiteY0" fmla="*/ 3344891 h 3344891"/>
                <a:gd name="connsiteX1" fmla="*/ 238919 w 238919"/>
                <a:gd name="connsiteY1" fmla="*/ 2984500 h 3344891"/>
                <a:gd name="connsiteX2" fmla="*/ 238125 w 238919"/>
                <a:gd name="connsiteY2" fmla="*/ 368330 h 3344891"/>
                <a:gd name="connsiteX3" fmla="*/ 238919 w 238919"/>
                <a:gd name="connsiteY3" fmla="*/ 0 h 3344891"/>
                <a:gd name="connsiteX0" fmla="*/ 0 w 238919"/>
                <a:gd name="connsiteY0" fmla="*/ 2976561 h 2976561"/>
                <a:gd name="connsiteX1" fmla="*/ 238919 w 238919"/>
                <a:gd name="connsiteY1" fmla="*/ 2616170 h 2976561"/>
                <a:gd name="connsiteX2" fmla="*/ 238125 w 238919"/>
                <a:gd name="connsiteY2" fmla="*/ 0 h 2976561"/>
                <a:gd name="connsiteX0" fmla="*/ 0 w 241768"/>
                <a:gd name="connsiteY0" fmla="*/ 3179761 h 3179761"/>
                <a:gd name="connsiteX1" fmla="*/ 238919 w 241768"/>
                <a:gd name="connsiteY1" fmla="*/ 2819370 h 3179761"/>
                <a:gd name="connsiteX2" fmla="*/ 241754 w 241768"/>
                <a:gd name="connsiteY2" fmla="*/ 0 h 3179761"/>
              </a:gdLst>
              <a:ahLst/>
              <a:cxnLst>
                <a:cxn ang="0">
                  <a:pos x="connsiteX0" y="connsiteY0"/>
                </a:cxn>
                <a:cxn ang="0">
                  <a:pos x="connsiteX1" y="connsiteY1"/>
                </a:cxn>
                <a:cxn ang="0">
                  <a:pos x="connsiteX2" y="connsiteY2"/>
                </a:cxn>
              </a:cxnLst>
              <a:rect l="l" t="t" r="r" b="b"/>
              <a:pathLst>
                <a:path w="241768" h="3179761">
                  <a:moveTo>
                    <a:pt x="0" y="3179761"/>
                  </a:moveTo>
                  <a:lnTo>
                    <a:pt x="238919" y="2819370"/>
                  </a:lnTo>
                  <a:cubicBezTo>
                    <a:pt x="238654" y="1947313"/>
                    <a:pt x="242019" y="872057"/>
                    <a:pt x="241754" y="0"/>
                  </a:cubicBezTo>
                </a:path>
              </a:pathLst>
            </a:cu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sp>
        <p:nvSpPr>
          <p:cNvPr id="2" name="Title 1"/>
          <p:cNvSpPr>
            <a:spLocks noGrp="1"/>
          </p:cNvSpPr>
          <p:nvPr>
            <p:ph type="ctrTitle"/>
          </p:nvPr>
        </p:nvSpPr>
        <p:spPr>
          <a:xfrm>
            <a:off x="1625176" y="584200"/>
            <a:ext cx="8735325" cy="2000251"/>
          </a:xfrm>
        </p:spPr>
        <p:txBody>
          <a:bodyPr>
            <a:normAutofit/>
          </a:bodyPr>
          <a:lstStyle>
            <a:lvl1pPr>
              <a:defRPr sz="5400"/>
            </a:lvl1pPr>
          </a:lstStyle>
          <a:p>
            <a:r>
              <a:rPr lang="en-US"/>
              <a:t>Click to edit Master title style</a:t>
            </a:r>
            <a:endParaRPr/>
          </a:p>
        </p:txBody>
      </p:sp>
      <p:sp>
        <p:nvSpPr>
          <p:cNvPr id="3" name="Subtitle 2"/>
          <p:cNvSpPr>
            <a:spLocks noGrp="1"/>
          </p:cNvSpPr>
          <p:nvPr>
            <p:ph type="subTitle" idx="1"/>
          </p:nvPr>
        </p:nvSpPr>
        <p:spPr>
          <a:xfrm>
            <a:off x="1625176" y="2616200"/>
            <a:ext cx="8735325" cy="1752600"/>
          </a:xfrm>
        </p:spPr>
        <p:txBody>
          <a:bodyPr>
            <a:normAutofit/>
          </a:bodyPr>
          <a:lstStyle>
            <a:lvl1pPr marL="0" indent="0" algn="l">
              <a:spcBef>
                <a:spcPts val="0"/>
              </a:spcBef>
              <a:buNone/>
              <a:defRPr sz="2800" cap="all" spc="200" baseline="0">
                <a:solidFill>
                  <a:schemeClr val="accent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a:p>
        </p:txBody>
      </p:sp>
      <p:sp>
        <p:nvSpPr>
          <p:cNvPr id="22" name="Date Placeholder 21"/>
          <p:cNvSpPr>
            <a:spLocks noGrp="1"/>
          </p:cNvSpPr>
          <p:nvPr>
            <p:ph type="dt" sz="half" idx="10"/>
          </p:nvPr>
        </p:nvSpPr>
        <p:spPr/>
        <p:txBody>
          <a:bodyPr/>
          <a:lstStyle/>
          <a:p>
            <a:fld id="{F0DFD029-FB74-4578-B929-F66AA97659CA}" type="datetimeFigureOut">
              <a:rPr lang="en-US"/>
              <a:t>2/15/2018</a:t>
            </a:fld>
            <a:endParaRPr/>
          </a:p>
        </p:txBody>
      </p:sp>
      <p:sp>
        <p:nvSpPr>
          <p:cNvPr id="23" name="Footer Placeholder 22"/>
          <p:cNvSpPr>
            <a:spLocks noGrp="1"/>
          </p:cNvSpPr>
          <p:nvPr>
            <p:ph type="ftr" sz="quarter" idx="11"/>
          </p:nvPr>
        </p:nvSpPr>
        <p:spPr/>
        <p:txBody>
          <a:bodyPr/>
          <a:lstStyle/>
          <a:p>
            <a:endParaRPr/>
          </a:p>
        </p:txBody>
      </p:sp>
      <p:sp>
        <p:nvSpPr>
          <p:cNvPr id="24" name="Slide Number Placeholder 23"/>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84748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F0DFD029-FB74-4578-B929-F66AA97659CA}" type="datetimeFigureOut">
              <a:rPr lang="en-US"/>
              <a:t>2/15/2018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99667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584200"/>
            <a:ext cx="2742486" cy="55880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8882" y="584200"/>
            <a:ext cx="7414869" cy="5588000"/>
          </a:xfrm>
        </p:spPr>
        <p:txBody>
          <a:bodyPr vert="eaVert"/>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F0DFD029-FB74-4578-B929-F66AA97659CA}" type="datetimeFigureOut">
              <a:rPr lang="en-US"/>
              <a:t>2/15/2018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595886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F0DFD029-FB74-4578-B929-F66AA97659CA}" type="datetimeFigureOut">
              <a:rPr lang="en-US"/>
              <a:t>2/15/2018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40676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1" name="diagonals"/>
          <p:cNvGrpSpPr/>
          <p:nvPr/>
        </p:nvGrpSpPr>
        <p:grpSpPr>
          <a:xfrm>
            <a:off x="7516443" y="4145281"/>
            <a:ext cx="4686117" cy="2731407"/>
            <a:chOff x="5638800" y="3108960"/>
            <a:chExt cx="3515503" cy="2048555"/>
          </a:xfrm>
        </p:grpSpPr>
        <p:cxnSp>
          <p:nvCxnSpPr>
            <p:cNvPr id="12" name="Straight Connector 11"/>
            <p:cNvCxnSpPr/>
            <p:nvPr/>
          </p:nvCxnSpPr>
          <p:spPr>
            <a:xfrm flipV="1">
              <a:off x="5638800" y="3108960"/>
              <a:ext cx="3515503" cy="2037116"/>
            </a:xfrm>
            <a:prstGeom prst="line">
              <a:avLst/>
            </a:pr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3" name="Straight Connector 12"/>
            <p:cNvCxnSpPr/>
            <p:nvPr/>
          </p:nvCxnSpPr>
          <p:spPr>
            <a:xfrm flipV="1">
              <a:off x="6004643" y="3333750"/>
              <a:ext cx="3149660" cy="1823765"/>
            </a:xfrm>
            <a:prstGeom prst="line">
              <a:avLst/>
            </a:pr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4" name="Straight Connector 13"/>
            <p:cNvCxnSpPr/>
            <p:nvPr/>
          </p:nvCxnSpPr>
          <p:spPr>
            <a:xfrm flipV="1">
              <a:off x="6388342" y="3549891"/>
              <a:ext cx="2765961" cy="1600149"/>
            </a:xfrm>
            <a:prstGeom prst="line">
              <a:avLst/>
            </a:pr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grpSp>
      <p:sp>
        <p:nvSpPr>
          <p:cNvPr id="2" name="Title 1"/>
          <p:cNvSpPr>
            <a:spLocks noGrp="1"/>
          </p:cNvSpPr>
          <p:nvPr>
            <p:ph type="title"/>
          </p:nvPr>
        </p:nvSpPr>
        <p:spPr>
          <a:xfrm>
            <a:off x="1625177" y="2209801"/>
            <a:ext cx="8938472" cy="2764335"/>
          </a:xfrm>
        </p:spPr>
        <p:txBody>
          <a:bodyPr anchor="b">
            <a:normAutofit/>
          </a:bodyPr>
          <a:lstStyle>
            <a:lvl1pPr algn="l">
              <a:defRPr sz="5400" b="0" cap="none" baseline="0"/>
            </a:lvl1pPr>
          </a:lstStyle>
          <a:p>
            <a:r>
              <a:rPr lang="en-US"/>
              <a:t>Click to edit Master title style</a:t>
            </a:r>
            <a:endParaRPr/>
          </a:p>
        </p:txBody>
      </p:sp>
      <p:sp>
        <p:nvSpPr>
          <p:cNvPr id="3" name="Text Placeholder 2"/>
          <p:cNvSpPr>
            <a:spLocks noGrp="1"/>
          </p:cNvSpPr>
          <p:nvPr>
            <p:ph type="body" idx="1"/>
          </p:nvPr>
        </p:nvSpPr>
        <p:spPr>
          <a:xfrm>
            <a:off x="1625176" y="4951266"/>
            <a:ext cx="7069519" cy="1220933"/>
          </a:xfrm>
        </p:spPr>
        <p:txBody>
          <a:bodyPr anchor="t">
            <a:normAutofit/>
          </a:bodyPr>
          <a:lstStyle>
            <a:lvl1pPr marL="0" indent="0">
              <a:spcBef>
                <a:spcPts val="0"/>
              </a:spcBef>
              <a:buNone/>
              <a:defRPr sz="2800" cap="all" spc="200" baseline="0">
                <a:solidFill>
                  <a:schemeClr val="accent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DFD029-FB74-4578-B929-F66AA97659CA}" type="datetimeFigureOut">
              <a:rPr lang="en-US"/>
              <a:t>2/15/2018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361633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18883" y="1706880"/>
            <a:ext cx="5078677" cy="446532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500707" y="1706880"/>
            <a:ext cx="5078677" cy="446532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F0DFD029-FB74-4578-B929-F66AA97659CA}" type="datetimeFigureOut">
              <a:rPr lang="en-US"/>
              <a:t>2/15/2018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355764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18883" y="1701800"/>
            <a:ext cx="5082740" cy="914400"/>
          </a:xfrm>
        </p:spPr>
        <p:txBody>
          <a:bodyPr anchor="b">
            <a:normAutofit/>
          </a:bodyPr>
          <a:lstStyle>
            <a:lvl1pPr marL="0" indent="0">
              <a:spcBef>
                <a:spcPts val="0"/>
              </a:spcBef>
              <a:buNone/>
              <a:defRPr sz="2800" b="0" cap="all" spc="200" baseline="0">
                <a:solidFill>
                  <a:schemeClr val="accent1"/>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4" name="Content Placeholder 3"/>
          <p:cNvSpPr>
            <a:spLocks noGrp="1"/>
          </p:cNvSpPr>
          <p:nvPr>
            <p:ph sz="half" idx="2"/>
          </p:nvPr>
        </p:nvSpPr>
        <p:spPr>
          <a:xfrm>
            <a:off x="1218883" y="2717800"/>
            <a:ext cx="5078677" cy="3454400"/>
          </a:xfrm>
        </p:spPr>
        <p:txBody>
          <a:bodyPr>
            <a:noAutofit/>
          </a:bodyPr>
          <a:lstStyle>
            <a:lvl1pPr>
              <a:defRPr sz="2800"/>
            </a:lvl1pPr>
            <a:lvl2pPr>
              <a:defRPr sz="2400"/>
            </a:lvl2pPr>
            <a:lvl3pPr>
              <a:defRPr sz="2000"/>
            </a:lvl3pPr>
            <a:lvl4pPr>
              <a:defRPr sz="2000"/>
            </a:lvl4pPr>
            <a:lvl5pPr>
              <a:defRPr sz="2000"/>
            </a:lvl5pPr>
            <a:lvl6pPr>
              <a:defRPr sz="2000"/>
            </a:lvl6pPr>
            <a:lvl7pPr>
              <a:defRPr sz="2000" baseline="0"/>
            </a:lvl7pPr>
            <a:lvl8pPr>
              <a:defRPr sz="2000" baseline="0"/>
            </a:lvl8pPr>
            <a:lvl9pPr>
              <a:defRPr sz="20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496644" y="1701800"/>
            <a:ext cx="5082740" cy="914400"/>
          </a:xfrm>
        </p:spPr>
        <p:txBody>
          <a:bodyPr anchor="b">
            <a:normAutofit/>
          </a:bodyPr>
          <a:lstStyle>
            <a:lvl1pPr marL="0" indent="0">
              <a:spcBef>
                <a:spcPts val="0"/>
              </a:spcBef>
              <a:buNone/>
              <a:defRPr sz="2800" b="0" cap="all" spc="200" baseline="0">
                <a:solidFill>
                  <a:schemeClr val="accent1"/>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6" name="Content Placeholder 5"/>
          <p:cNvSpPr>
            <a:spLocks noGrp="1"/>
          </p:cNvSpPr>
          <p:nvPr>
            <p:ph sz="quarter" idx="4"/>
          </p:nvPr>
        </p:nvSpPr>
        <p:spPr>
          <a:xfrm>
            <a:off x="6500707" y="2717800"/>
            <a:ext cx="5078677" cy="3454400"/>
          </a:xfrm>
        </p:spPr>
        <p:txBody>
          <a:bodyPr>
            <a:noAutofit/>
          </a:bodyPr>
          <a:lstStyle>
            <a:lvl1pPr>
              <a:defRPr sz="2800"/>
            </a:lvl1pPr>
            <a:lvl2pPr>
              <a:defRPr sz="2400"/>
            </a:lvl2pPr>
            <a:lvl3pPr>
              <a:defRPr sz="2000"/>
            </a:lvl3pPr>
            <a:lvl4pPr>
              <a:defRPr sz="2000"/>
            </a:lvl4pPr>
            <a:lvl5pPr>
              <a:defRPr sz="2000"/>
            </a:lvl5pPr>
            <a:lvl6pPr>
              <a:defRPr sz="2000" baseline="0"/>
            </a:lvl6pPr>
            <a:lvl7pPr>
              <a:defRPr sz="2000" baseline="0"/>
            </a:lvl7pPr>
            <a:lvl8pPr>
              <a:defRPr sz="2000" baseline="0"/>
            </a:lvl8pPr>
            <a:lvl9pPr>
              <a:defRPr sz="20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F0DFD029-FB74-4578-B929-F66AA97659CA}" type="datetimeFigureOut">
              <a:rPr lang="en-US"/>
              <a:t>2/15/2018</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59538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F0DFD029-FB74-4578-B929-F66AA97659CA}" type="datetimeFigureOut">
              <a:rPr lang="en-US"/>
              <a:t>2/15/2018</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51522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DFD029-FB74-4578-B929-F66AA97659CA}" type="datetimeFigureOut">
              <a:rPr lang="en-US"/>
              <a:t>2/15/2018</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217247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8882" y="1701800"/>
            <a:ext cx="4062942" cy="2438400"/>
          </a:xfrm>
        </p:spPr>
        <p:txBody>
          <a:bodyPr anchor="b">
            <a:normAutofit/>
          </a:bodyPr>
          <a:lstStyle>
            <a:lvl1pPr algn="l">
              <a:defRPr sz="2800" b="0" cap="all" spc="200" baseline="0">
                <a:solidFill>
                  <a:schemeClr val="accent1"/>
                </a:solidFill>
              </a:defRPr>
            </a:lvl1pPr>
          </a:lstStyle>
          <a:p>
            <a:r>
              <a:rPr lang="en-US"/>
              <a:t>Click to edit Master title style</a:t>
            </a:r>
            <a:endParaRPr/>
          </a:p>
        </p:txBody>
      </p:sp>
      <p:sp>
        <p:nvSpPr>
          <p:cNvPr id="4" name="Text Placeholder 3"/>
          <p:cNvSpPr>
            <a:spLocks noGrp="1"/>
          </p:cNvSpPr>
          <p:nvPr>
            <p:ph type="body" sz="half" idx="2"/>
          </p:nvPr>
        </p:nvSpPr>
        <p:spPr>
          <a:xfrm>
            <a:off x="1218882" y="4241800"/>
            <a:ext cx="4062942" cy="1930400"/>
          </a:xfrm>
        </p:spPr>
        <p:txBody>
          <a:bodyPr>
            <a:normAutofit/>
          </a:bodyPr>
          <a:lstStyle>
            <a:lvl1pPr marL="0" indent="0">
              <a:buNone/>
              <a:defRPr sz="20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3" name="Content Placeholder 2"/>
          <p:cNvSpPr>
            <a:spLocks noGrp="1"/>
          </p:cNvSpPr>
          <p:nvPr>
            <p:ph idx="1"/>
          </p:nvPr>
        </p:nvSpPr>
        <p:spPr>
          <a:xfrm>
            <a:off x="5484971" y="584200"/>
            <a:ext cx="6094413" cy="5588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F0DFD029-FB74-4578-B929-F66AA97659CA}" type="datetimeFigureOut">
              <a:rPr lang="en-US"/>
              <a:t>2/15/2018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61813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8882" y="1701800"/>
            <a:ext cx="4062942" cy="2438400"/>
          </a:xfrm>
        </p:spPr>
        <p:txBody>
          <a:bodyPr anchor="b">
            <a:normAutofit/>
          </a:bodyPr>
          <a:lstStyle>
            <a:lvl1pPr algn="l">
              <a:defRPr sz="2800" b="0" cap="all" spc="200" baseline="0">
                <a:solidFill>
                  <a:schemeClr val="accent1"/>
                </a:solidFill>
              </a:defRPr>
            </a:lvl1pPr>
          </a:lstStyle>
          <a:p>
            <a:r>
              <a:rPr lang="en-US"/>
              <a:t>Click to edit Master title style</a:t>
            </a:r>
            <a:endParaRPr/>
          </a:p>
        </p:txBody>
      </p:sp>
      <p:sp>
        <p:nvSpPr>
          <p:cNvPr id="4" name="Text Placeholder 3"/>
          <p:cNvSpPr>
            <a:spLocks noGrp="1"/>
          </p:cNvSpPr>
          <p:nvPr>
            <p:ph type="body" sz="half" idx="2"/>
          </p:nvPr>
        </p:nvSpPr>
        <p:spPr>
          <a:xfrm>
            <a:off x="1218882" y="4241800"/>
            <a:ext cx="4062942" cy="1930400"/>
          </a:xfrm>
        </p:spPr>
        <p:txBody>
          <a:bodyPr>
            <a:normAutofit/>
          </a:bodyPr>
          <a:lstStyle>
            <a:lvl1pPr marL="0" indent="0">
              <a:buNone/>
              <a:defRPr sz="20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5484971" y="584200"/>
            <a:ext cx="6094413" cy="5588000"/>
          </a:xfrm>
          <a:ln w="12700">
            <a:solidFill>
              <a:schemeClr val="bg1">
                <a:lumMod val="75000"/>
                <a:lumOff val="25000"/>
              </a:schemeClr>
            </a:solidFill>
            <a:miter lim="800000"/>
          </a:ln>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5" name="Date Placeholder 4"/>
          <p:cNvSpPr>
            <a:spLocks noGrp="1"/>
          </p:cNvSpPr>
          <p:nvPr>
            <p:ph type="dt" sz="half" idx="10"/>
          </p:nvPr>
        </p:nvSpPr>
        <p:spPr/>
        <p:txBody>
          <a:bodyPr/>
          <a:lstStyle/>
          <a:p>
            <a:fld id="{F0DFD029-FB74-4578-B929-F66AA97659CA}" type="datetimeFigureOut">
              <a:rPr lang="en-US"/>
              <a:t>2/15/2018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422343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85000">
              <a:schemeClr val="bg2">
                <a:tint val="100000"/>
                <a:shade val="30000"/>
                <a:satMod val="100000"/>
              </a:schemeClr>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grpSp>
        <p:nvGrpSpPr>
          <p:cNvPr id="15" name="left lines"/>
          <p:cNvGrpSpPr/>
          <p:nvPr/>
        </p:nvGrpSpPr>
        <p:grpSpPr>
          <a:xfrm>
            <a:off x="-15870" y="-3174"/>
            <a:ext cx="819993" cy="5229225"/>
            <a:chOff x="-11906" y="-2381"/>
            <a:chExt cx="615155" cy="3921919"/>
          </a:xfrm>
        </p:grpSpPr>
        <p:sp>
          <p:nvSpPr>
            <p:cNvPr id="10" name="Freeform 9"/>
            <p:cNvSpPr/>
            <p:nvPr/>
          </p:nvSpPr>
          <p:spPr>
            <a:xfrm>
              <a:off x="-9526" y="0"/>
              <a:ext cx="612775" cy="3919538"/>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Lst>
              <a:ahLst/>
              <a:cxnLst>
                <a:cxn ang="0">
                  <a:pos x="connsiteX0" y="connsiteY0"/>
                </a:cxn>
                <a:cxn ang="0">
                  <a:pos x="connsiteX1" y="connsiteY1"/>
                </a:cxn>
                <a:cxn ang="0">
                  <a:pos x="connsiteX2" y="connsiteY2"/>
                </a:cxn>
              </a:cxnLst>
              <a:rect l="l" t="t" r="r" b="b"/>
              <a:pathLst>
                <a:path w="612775" h="3919538">
                  <a:moveTo>
                    <a:pt x="0" y="3919538"/>
                  </a:moveTo>
                  <a:lnTo>
                    <a:pt x="612775" y="2984500"/>
                  </a:lnTo>
                  <a:lnTo>
                    <a:pt x="612775" y="0"/>
                  </a:lnTo>
                </a:path>
              </a:pathLst>
            </a:cu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Freeform 10"/>
            <p:cNvSpPr/>
            <p:nvPr/>
          </p:nvSpPr>
          <p:spPr>
            <a:xfrm>
              <a:off x="-11906" y="0"/>
              <a:ext cx="410751" cy="3421856"/>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202024 w 612775"/>
                <a:gd name="connsiteY1" fmla="*/ 3607676 h 3919538"/>
                <a:gd name="connsiteX2" fmla="*/ 612775 w 612775"/>
                <a:gd name="connsiteY2" fmla="*/ 2984500 h 3919538"/>
                <a:gd name="connsiteX3" fmla="*/ 612775 w 612775"/>
                <a:gd name="connsiteY3" fmla="*/ 0 h 3919538"/>
                <a:gd name="connsiteX0" fmla="*/ 0 w 410751"/>
                <a:gd name="connsiteY0" fmla="*/ 3607676 h 3607676"/>
                <a:gd name="connsiteX1" fmla="*/ 410751 w 410751"/>
                <a:gd name="connsiteY1" fmla="*/ 2984500 h 3607676"/>
                <a:gd name="connsiteX2" fmla="*/ 410751 w 410751"/>
                <a:gd name="connsiteY2" fmla="*/ 0 h 3607676"/>
                <a:gd name="connsiteX0" fmla="*/ 0 w 410751"/>
                <a:gd name="connsiteY0" fmla="*/ 3607676 h 3607676"/>
                <a:gd name="connsiteX1" fmla="*/ 410751 w 410751"/>
                <a:gd name="connsiteY1" fmla="*/ 2984500 h 3607676"/>
                <a:gd name="connsiteX2" fmla="*/ 409575 w 410751"/>
                <a:gd name="connsiteY2" fmla="*/ 185820 h 3607676"/>
                <a:gd name="connsiteX3" fmla="*/ 410751 w 410751"/>
                <a:gd name="connsiteY3" fmla="*/ 0 h 3607676"/>
                <a:gd name="connsiteX0" fmla="*/ 0 w 410751"/>
                <a:gd name="connsiteY0" fmla="*/ 3421856 h 3421856"/>
                <a:gd name="connsiteX1" fmla="*/ 410751 w 410751"/>
                <a:gd name="connsiteY1" fmla="*/ 2798680 h 3421856"/>
                <a:gd name="connsiteX2" fmla="*/ 409575 w 410751"/>
                <a:gd name="connsiteY2" fmla="*/ 0 h 3421856"/>
              </a:gdLst>
              <a:ahLst/>
              <a:cxnLst>
                <a:cxn ang="0">
                  <a:pos x="connsiteX0" y="connsiteY0"/>
                </a:cxn>
                <a:cxn ang="0">
                  <a:pos x="connsiteX1" y="connsiteY1"/>
                </a:cxn>
                <a:cxn ang="0">
                  <a:pos x="connsiteX2" y="connsiteY2"/>
                </a:cxn>
              </a:cxnLst>
              <a:rect l="l" t="t" r="r" b="b"/>
              <a:pathLst>
                <a:path w="410751" h="3421856">
                  <a:moveTo>
                    <a:pt x="0" y="3421856"/>
                  </a:moveTo>
                  <a:lnTo>
                    <a:pt x="410751" y="2798680"/>
                  </a:lnTo>
                  <a:lnTo>
                    <a:pt x="409575" y="0"/>
                  </a:lnTo>
                </a:path>
              </a:pathLst>
            </a:cu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Freeform 13"/>
            <p:cNvSpPr/>
            <p:nvPr/>
          </p:nvSpPr>
          <p:spPr>
            <a:xfrm>
              <a:off x="-7144" y="-2381"/>
              <a:ext cx="238919" cy="297656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373856 w 612775"/>
                <a:gd name="connsiteY1" fmla="*/ 3344891 h 3919538"/>
                <a:gd name="connsiteX2" fmla="*/ 612775 w 612775"/>
                <a:gd name="connsiteY2" fmla="*/ 2984500 h 3919538"/>
                <a:gd name="connsiteX3" fmla="*/ 612775 w 612775"/>
                <a:gd name="connsiteY3" fmla="*/ 0 h 3919538"/>
                <a:gd name="connsiteX0" fmla="*/ 0 w 238919"/>
                <a:gd name="connsiteY0" fmla="*/ 3344891 h 3344891"/>
                <a:gd name="connsiteX1" fmla="*/ 238919 w 238919"/>
                <a:gd name="connsiteY1" fmla="*/ 2984500 h 3344891"/>
                <a:gd name="connsiteX2" fmla="*/ 238919 w 238919"/>
                <a:gd name="connsiteY2" fmla="*/ 0 h 3344891"/>
                <a:gd name="connsiteX0" fmla="*/ 0 w 238919"/>
                <a:gd name="connsiteY0" fmla="*/ 3344891 h 3344891"/>
                <a:gd name="connsiteX1" fmla="*/ 238919 w 238919"/>
                <a:gd name="connsiteY1" fmla="*/ 2984500 h 3344891"/>
                <a:gd name="connsiteX2" fmla="*/ 238125 w 238919"/>
                <a:gd name="connsiteY2" fmla="*/ 368330 h 3344891"/>
                <a:gd name="connsiteX3" fmla="*/ 238919 w 238919"/>
                <a:gd name="connsiteY3" fmla="*/ 0 h 3344891"/>
                <a:gd name="connsiteX0" fmla="*/ 0 w 238919"/>
                <a:gd name="connsiteY0" fmla="*/ 2976561 h 2976561"/>
                <a:gd name="connsiteX1" fmla="*/ 238919 w 238919"/>
                <a:gd name="connsiteY1" fmla="*/ 2616170 h 2976561"/>
                <a:gd name="connsiteX2" fmla="*/ 238125 w 238919"/>
                <a:gd name="connsiteY2" fmla="*/ 0 h 2976561"/>
              </a:gdLst>
              <a:ahLst/>
              <a:cxnLst>
                <a:cxn ang="0">
                  <a:pos x="connsiteX0" y="connsiteY0"/>
                </a:cxn>
                <a:cxn ang="0">
                  <a:pos x="connsiteX1" y="connsiteY1"/>
                </a:cxn>
                <a:cxn ang="0">
                  <a:pos x="connsiteX2" y="connsiteY2"/>
                </a:cxn>
              </a:cxnLst>
              <a:rect l="l" t="t" r="r" b="b"/>
              <a:pathLst>
                <a:path w="238919" h="2976561">
                  <a:moveTo>
                    <a:pt x="0" y="2976561"/>
                  </a:moveTo>
                  <a:lnTo>
                    <a:pt x="238919" y="2616170"/>
                  </a:lnTo>
                  <a:cubicBezTo>
                    <a:pt x="238654" y="1744113"/>
                    <a:pt x="238390" y="872057"/>
                    <a:pt x="238125" y="0"/>
                  </a:cubicBezTo>
                </a:path>
              </a:pathLst>
            </a:cu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218883" y="274637"/>
            <a:ext cx="10360501" cy="1223963"/>
          </a:xfrm>
          <a:prstGeom prst="rect">
            <a:avLst/>
          </a:prstGeom>
        </p:spPr>
        <p:txBody>
          <a:bodyPr vert="horz" lIns="121899" tIns="60949" rIns="121899" bIns="60949" rtlCol="0" anchor="b">
            <a:normAutofit/>
          </a:bodyPr>
          <a:lstStyle/>
          <a:p>
            <a:r>
              <a:rPr lang="en-US"/>
              <a:t>Click to edit Master title style</a:t>
            </a:r>
            <a:endParaRPr/>
          </a:p>
        </p:txBody>
      </p:sp>
      <p:sp>
        <p:nvSpPr>
          <p:cNvPr id="3" name="Text Placeholder 2"/>
          <p:cNvSpPr>
            <a:spLocks noGrp="1"/>
          </p:cNvSpPr>
          <p:nvPr>
            <p:ph type="body" idx="1"/>
          </p:nvPr>
        </p:nvSpPr>
        <p:spPr>
          <a:xfrm>
            <a:off x="1218883" y="1701797"/>
            <a:ext cx="10360501" cy="4462272"/>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1218882" y="6356352"/>
            <a:ext cx="2234618" cy="365125"/>
          </a:xfrm>
          <a:prstGeom prst="rect">
            <a:avLst/>
          </a:prstGeom>
        </p:spPr>
        <p:txBody>
          <a:bodyPr vert="horz" lIns="121899" tIns="60949" rIns="121899" bIns="60949" rtlCol="0" anchor="ctr"/>
          <a:lstStyle>
            <a:lvl1pPr algn="l">
              <a:defRPr sz="1200">
                <a:solidFill>
                  <a:schemeClr val="tx1">
                    <a:tint val="75000"/>
                  </a:schemeClr>
                </a:solidFill>
              </a:defRPr>
            </a:lvl1pPr>
          </a:lstStyle>
          <a:p>
            <a:fld id="{F0DFD029-FB74-4578-B929-F66AA97659CA}" type="datetimeFigureOut">
              <a:rPr lang="en-US"/>
              <a:pPr/>
              <a:t>2/15/2018</a:t>
            </a:fld>
            <a:endParaRPr/>
          </a:p>
        </p:txBody>
      </p:sp>
      <p:sp>
        <p:nvSpPr>
          <p:cNvPr id="5" name="Footer Placeholder 4"/>
          <p:cNvSpPr>
            <a:spLocks noGrp="1"/>
          </p:cNvSpPr>
          <p:nvPr>
            <p:ph type="ftr" sz="quarter" idx="3"/>
          </p:nvPr>
        </p:nvSpPr>
        <p:spPr>
          <a:xfrm>
            <a:off x="3453501" y="6356352"/>
            <a:ext cx="5281824" cy="365125"/>
          </a:xfrm>
          <a:prstGeom prst="rect">
            <a:avLst/>
          </a:prstGeom>
        </p:spPr>
        <p:txBody>
          <a:bodyPr vert="horz" lIns="121899" tIns="60949" rIns="121899" bIns="60949" rtlCol="0" anchor="ctr"/>
          <a:lstStyle>
            <a:lvl1pPr algn="ctr">
              <a:defRPr sz="12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10563649" y="6356352"/>
            <a:ext cx="1015735" cy="365125"/>
          </a:xfrm>
          <a:prstGeom prst="rect">
            <a:avLst/>
          </a:prstGeom>
        </p:spPr>
        <p:txBody>
          <a:bodyPr vert="horz" lIns="121899" tIns="60949" rIns="121899" bIns="60949" rtlCol="0" anchor="ctr"/>
          <a:lstStyle>
            <a:lvl1pPr algn="r">
              <a:defRPr sz="1200">
                <a:solidFill>
                  <a:schemeClr val="tx1">
                    <a:tint val="75000"/>
                  </a:schemeClr>
                </a:solidFill>
              </a:defRPr>
            </a:lvl1pPr>
          </a:lstStyle>
          <a:p>
            <a:fld id="{C014DD1E-5D91-48A3-AD6D-45FBA980D106}" type="slidenum">
              <a:rPr/>
              <a:pPr/>
              <a:t>‹#›</a:t>
            </a:fld>
            <a:endParaRPr/>
          </a:p>
        </p:txBody>
      </p:sp>
    </p:spTree>
    <p:extLst>
      <p:ext uri="{BB962C8B-B14F-4D97-AF65-F5344CB8AC3E}">
        <p14:creationId xmlns:p14="http://schemas.microsoft.com/office/powerpoint/2010/main" val="139527588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304747" indent="-304747" algn="l" defTabSz="1218987" rtl="0" eaLnBrk="1" latinLnBrk="0" hangingPunct="1">
        <a:lnSpc>
          <a:spcPct val="90000"/>
        </a:lnSpc>
        <a:spcBef>
          <a:spcPts val="1600"/>
        </a:spcBef>
        <a:buClr>
          <a:schemeClr val="accent1"/>
        </a:buClr>
        <a:buSzPct val="100000"/>
        <a:buFont typeface="Arial" pitchFamily="34" charset="0"/>
        <a:buChar char="•"/>
        <a:defRPr sz="2800" kern="1200">
          <a:solidFill>
            <a:schemeClr val="tx1"/>
          </a:solidFill>
          <a:latin typeface="+mn-lt"/>
          <a:ea typeface="+mn-ea"/>
          <a:cs typeface="+mn-cs"/>
        </a:defRPr>
      </a:lvl1pPr>
      <a:lvl2pPr marL="609493" indent="-231607" algn="l" defTabSz="1218987" rtl="0" eaLnBrk="1" latinLnBrk="0" hangingPunct="1">
        <a:lnSpc>
          <a:spcPct val="90000"/>
        </a:lnSpc>
        <a:spcBef>
          <a:spcPts val="800"/>
        </a:spcBef>
        <a:buClr>
          <a:schemeClr val="accent1"/>
        </a:buClr>
        <a:buSzPct val="80000"/>
        <a:buFont typeface="Arial" pitchFamily="34" charset="0"/>
        <a:buChar char="•"/>
        <a:defRPr sz="2400" kern="1200">
          <a:solidFill>
            <a:schemeClr val="tx1"/>
          </a:solidFill>
          <a:latin typeface="+mn-lt"/>
          <a:ea typeface="+mn-ea"/>
          <a:cs typeface="+mn-cs"/>
        </a:defRPr>
      </a:lvl2pPr>
      <a:lvl3pPr marL="914240"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3pPr>
      <a:lvl4pPr marL="1218987"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4pPr>
      <a:lvl5pPr marL="1523733"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5pPr>
      <a:lvl6pPr marL="1828480"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6pPr>
      <a:lvl7pPr marL="2133227"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7pPr>
      <a:lvl8pPr marL="2437973" indent="-231607" algn="l" defTabSz="1218987" rtl="0" eaLnBrk="1" latinLnBrk="0" hangingPunct="1">
        <a:lnSpc>
          <a:spcPct val="90000"/>
        </a:lnSpc>
        <a:spcBef>
          <a:spcPts val="800"/>
        </a:spcBef>
        <a:buClr>
          <a:schemeClr val="accent1"/>
        </a:buClr>
        <a:buSzPct val="80000"/>
        <a:buFont typeface="Arial" pitchFamily="34" charset="0"/>
        <a:buChar char="•"/>
        <a:defRPr sz="2000" kern="1200" baseline="0">
          <a:solidFill>
            <a:schemeClr val="tx1"/>
          </a:solidFill>
          <a:latin typeface="+mn-lt"/>
          <a:ea typeface="+mn-ea"/>
          <a:cs typeface="+mn-cs"/>
        </a:defRPr>
      </a:lvl8pPr>
      <a:lvl9pPr marL="2742720" indent="-231607" algn="l" defTabSz="1218987" rtl="0" eaLnBrk="1" latinLnBrk="0" hangingPunct="1">
        <a:lnSpc>
          <a:spcPct val="90000"/>
        </a:lnSpc>
        <a:spcBef>
          <a:spcPts val="800"/>
        </a:spcBef>
        <a:buClr>
          <a:schemeClr val="accent1"/>
        </a:buClr>
        <a:buSzPct val="80000"/>
        <a:buFont typeface="Arial" pitchFamily="34" charset="0"/>
        <a:buChar char="•"/>
        <a:defRPr sz="2000" kern="1200" baseline="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Arduino</a:t>
            </a:r>
          </a:p>
        </p:txBody>
      </p:sp>
      <p:sp>
        <p:nvSpPr>
          <p:cNvPr id="5" name="Subtitle 4"/>
          <p:cNvSpPr>
            <a:spLocks noGrp="1"/>
          </p:cNvSpPr>
          <p:nvPr>
            <p:ph type="subTitle" idx="1"/>
          </p:nvPr>
        </p:nvSpPr>
        <p:spPr/>
        <p:txBody>
          <a:bodyPr/>
          <a:lstStyle/>
          <a:p>
            <a:r>
              <a:rPr lang="en-US" dirty="0"/>
              <a:t>Textual Practice</a:t>
            </a:r>
          </a:p>
        </p:txBody>
      </p:sp>
      <p:pic>
        <p:nvPicPr>
          <p:cNvPr id="9" name="Picture 8" descr="A close up of a device&#10;&#10;Description generated with very high confidence">
            <a:extLst>
              <a:ext uri="{FF2B5EF4-FFF2-40B4-BE49-F238E27FC236}">
                <a16:creationId xmlns:a16="http://schemas.microsoft.com/office/drawing/2014/main" id="{F34ECA48-6DDD-410D-BE42-80C54E065E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9612" y="810260"/>
            <a:ext cx="5410200" cy="5410200"/>
          </a:xfrm>
          <a:prstGeom prst="rect">
            <a:avLst/>
          </a:prstGeom>
        </p:spPr>
      </p:pic>
      <p:sp>
        <p:nvSpPr>
          <p:cNvPr id="3" name="TextBox 2">
            <a:extLst>
              <a:ext uri="{FF2B5EF4-FFF2-40B4-BE49-F238E27FC236}">
                <a16:creationId xmlns:a16="http://schemas.microsoft.com/office/drawing/2014/main" id="{17B7410F-4C32-439D-A04E-8265224DA768}"/>
              </a:ext>
            </a:extLst>
          </p:cNvPr>
          <p:cNvSpPr txBox="1"/>
          <p:nvPr/>
        </p:nvSpPr>
        <p:spPr>
          <a:xfrm>
            <a:off x="951565" y="3200400"/>
            <a:ext cx="4800600" cy="2554545"/>
          </a:xfrm>
          <a:prstGeom prst="rect">
            <a:avLst/>
          </a:prstGeom>
          <a:noFill/>
        </p:spPr>
        <p:txBody>
          <a:bodyPr wrap="square" rtlCol="0">
            <a:spAutoFit/>
          </a:bodyPr>
          <a:lstStyle/>
          <a:p>
            <a:r>
              <a:rPr lang="en-US" sz="2000" dirty="0"/>
              <a:t>"Those who think of the text as the paradigm of all discourse need to face the fact that only the tiniest fraction of languages have ever been written or ever will be. Most have disappeared or are fast disappearing, untouched by textuality. Hardcore textualism is snobbery, often hardly disguised." –Walter Ong</a:t>
            </a:r>
            <a:endParaRPr lang="en-US" dirty="0"/>
          </a:p>
        </p:txBody>
      </p:sp>
    </p:spTree>
    <p:extLst>
      <p:ext uri="{BB962C8B-B14F-4D97-AF65-F5344CB8AC3E}">
        <p14:creationId xmlns:p14="http://schemas.microsoft.com/office/powerpoint/2010/main" val="1332291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14621-C47A-450D-94E4-7883298D8024}"/>
              </a:ext>
            </a:extLst>
          </p:cNvPr>
          <p:cNvSpPr>
            <a:spLocks noGrp="1"/>
          </p:cNvSpPr>
          <p:nvPr>
            <p:ph type="title"/>
          </p:nvPr>
        </p:nvSpPr>
        <p:spPr/>
        <p:txBody>
          <a:bodyPr/>
          <a:lstStyle/>
          <a:p>
            <a:r>
              <a:rPr lang="en-US" dirty="0"/>
              <a:t>Two Sides</a:t>
            </a:r>
          </a:p>
        </p:txBody>
      </p:sp>
      <p:pic>
        <p:nvPicPr>
          <p:cNvPr id="5" name="Content Placeholder 4">
            <a:extLst>
              <a:ext uri="{FF2B5EF4-FFF2-40B4-BE49-F238E27FC236}">
                <a16:creationId xmlns:a16="http://schemas.microsoft.com/office/drawing/2014/main" id="{C0D90B3D-B390-4D94-9545-AE2B3CF9A19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92988" y="3370680"/>
            <a:ext cx="3621024" cy="2498506"/>
          </a:xfrm>
        </p:spPr>
      </p:pic>
      <p:pic>
        <p:nvPicPr>
          <p:cNvPr id="7" name="Picture 6">
            <a:extLst>
              <a:ext uri="{FF2B5EF4-FFF2-40B4-BE49-F238E27FC236}">
                <a16:creationId xmlns:a16="http://schemas.microsoft.com/office/drawing/2014/main" id="{B3A5A962-E043-4FC7-88A7-F614BA32CF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4641" y="921572"/>
            <a:ext cx="3619371" cy="2449108"/>
          </a:xfrm>
          <a:prstGeom prst="rect">
            <a:avLst/>
          </a:prstGeom>
          <a:ln>
            <a:noFill/>
          </a:ln>
          <a:effectLst/>
        </p:spPr>
      </p:pic>
      <p:pic>
        <p:nvPicPr>
          <p:cNvPr id="4" name="Picture 3" descr="A close up of some flowers&#10;&#10;Description generated with very high confidence">
            <a:extLst>
              <a:ext uri="{FF2B5EF4-FFF2-40B4-BE49-F238E27FC236}">
                <a16:creationId xmlns:a16="http://schemas.microsoft.com/office/drawing/2014/main" id="{8A3BFE9F-C9B2-40CF-8A70-A74BE74C8B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8883" y="2286000"/>
            <a:ext cx="5332412" cy="2488459"/>
          </a:xfrm>
          <a:prstGeom prst="rect">
            <a:avLst/>
          </a:prstGeom>
        </p:spPr>
      </p:pic>
    </p:spTree>
    <p:extLst>
      <p:ext uri="{BB962C8B-B14F-4D97-AF65-F5344CB8AC3E}">
        <p14:creationId xmlns:p14="http://schemas.microsoft.com/office/powerpoint/2010/main" val="500321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14621-C47A-450D-94E4-7883298D8024}"/>
              </a:ext>
            </a:extLst>
          </p:cNvPr>
          <p:cNvSpPr>
            <a:spLocks noGrp="1"/>
          </p:cNvSpPr>
          <p:nvPr>
            <p:ph type="title"/>
          </p:nvPr>
        </p:nvSpPr>
        <p:spPr/>
        <p:txBody>
          <a:bodyPr/>
          <a:lstStyle/>
          <a:p>
            <a:r>
              <a:rPr lang="en-US" dirty="0"/>
              <a:t>Interface</a:t>
            </a:r>
          </a:p>
        </p:txBody>
      </p:sp>
      <p:pic>
        <p:nvPicPr>
          <p:cNvPr id="5" name="Content Placeholder 4" descr="A close up of a computer&#10;&#10;Description generated with very high confidence">
            <a:extLst>
              <a:ext uri="{FF2B5EF4-FFF2-40B4-BE49-F238E27FC236}">
                <a16:creationId xmlns:a16="http://schemas.microsoft.com/office/drawing/2014/main" id="{D0EB2DAE-D386-49AE-BFE2-3BE4B6812C88}"/>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86963" y="2175029"/>
            <a:ext cx="4964570" cy="3296785"/>
          </a:xfrm>
        </p:spPr>
      </p:pic>
      <p:sp>
        <p:nvSpPr>
          <p:cNvPr id="4" name="Title 1">
            <a:extLst>
              <a:ext uri="{FF2B5EF4-FFF2-40B4-BE49-F238E27FC236}">
                <a16:creationId xmlns:a16="http://schemas.microsoft.com/office/drawing/2014/main" id="{9ECCB2DC-1592-4CFF-9B71-B3E40A99641E}"/>
              </a:ext>
            </a:extLst>
          </p:cNvPr>
          <p:cNvSpPr txBox="1">
            <a:spLocks/>
          </p:cNvSpPr>
          <p:nvPr/>
        </p:nvSpPr>
        <p:spPr>
          <a:xfrm>
            <a:off x="1186963" y="308067"/>
            <a:ext cx="10360501" cy="1223963"/>
          </a:xfrm>
          <a:prstGeom prst="rect">
            <a:avLst/>
          </a:prstGeom>
        </p:spPr>
        <p:txBody>
          <a:bodyPr vert="horz" lIns="121899" tIns="60949" rIns="121899" bIns="60949" rtlCol="0" anchor="b">
            <a:normAutofit/>
          </a:bodyPr>
          <a:lstStyle>
            <a:lvl1pPr algn="l" defTabSz="1218987" rtl="0" eaLnBrk="1" latinLnBrk="0" hangingPunct="1">
              <a:lnSpc>
                <a:spcPct val="90000"/>
              </a:lnSpc>
              <a:spcBef>
                <a:spcPct val="0"/>
              </a:spcBef>
              <a:buNone/>
              <a:defRPr sz="3600" kern="1200">
                <a:solidFill>
                  <a:schemeClr val="tx1"/>
                </a:solidFill>
                <a:latin typeface="+mj-lt"/>
                <a:ea typeface="+mj-ea"/>
                <a:cs typeface="+mj-cs"/>
              </a:defRPr>
            </a:lvl1pPr>
          </a:lstStyle>
          <a:p>
            <a:pPr algn="r"/>
            <a:r>
              <a:rPr lang="en-US"/>
              <a:t>Code</a:t>
            </a:r>
            <a:endParaRPr lang="en-US" dirty="0"/>
          </a:p>
        </p:txBody>
      </p:sp>
      <p:pic>
        <p:nvPicPr>
          <p:cNvPr id="6" name="Content Placeholder 4" descr="A close up of a newspaper&#10;&#10;Description generated with high confidence">
            <a:extLst>
              <a:ext uri="{FF2B5EF4-FFF2-40B4-BE49-F238E27FC236}">
                <a16:creationId xmlns:a16="http://schemas.microsoft.com/office/drawing/2014/main" id="{9FAA8B0F-1EBB-4E35-BD13-061DECA4D6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0212" y="2209800"/>
            <a:ext cx="4964570" cy="3286442"/>
          </a:xfrm>
          <a:prstGeom prst="rect">
            <a:avLst/>
          </a:prstGeom>
        </p:spPr>
      </p:pic>
    </p:spTree>
    <p:extLst>
      <p:ext uri="{BB962C8B-B14F-4D97-AF65-F5344CB8AC3E}">
        <p14:creationId xmlns:p14="http://schemas.microsoft.com/office/powerpoint/2010/main" val="11346670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5432D2-4D41-4FF6-A709-06E3E0DD93D8}"/>
              </a:ext>
            </a:extLst>
          </p:cNvPr>
          <p:cNvSpPr>
            <a:spLocks noGrp="1"/>
          </p:cNvSpPr>
          <p:nvPr>
            <p:ph type="title"/>
          </p:nvPr>
        </p:nvSpPr>
        <p:spPr/>
        <p:txBody>
          <a:bodyPr/>
          <a:lstStyle/>
          <a:p>
            <a:r>
              <a:rPr lang="en-US" dirty="0"/>
              <a:t>Arduino Starter Kit (plus some)</a:t>
            </a:r>
          </a:p>
        </p:txBody>
      </p:sp>
      <p:pic>
        <p:nvPicPr>
          <p:cNvPr id="7" name="Content Placeholder 6" descr="A picture containing indoor, table&#10;&#10;Description generated with very high confidence">
            <a:extLst>
              <a:ext uri="{FF2B5EF4-FFF2-40B4-BE49-F238E27FC236}">
                <a16:creationId xmlns:a16="http://schemas.microsoft.com/office/drawing/2014/main" id="{636E1CBA-75C5-4F58-91C1-57CE3D9802B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424237" y="1701800"/>
            <a:ext cx="5949950" cy="4462463"/>
          </a:xfrm>
        </p:spPr>
      </p:pic>
    </p:spTree>
    <p:extLst>
      <p:ext uri="{BB962C8B-B14F-4D97-AF65-F5344CB8AC3E}">
        <p14:creationId xmlns:p14="http://schemas.microsoft.com/office/powerpoint/2010/main" val="3016567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14621-C47A-450D-94E4-7883298D8024}"/>
              </a:ext>
            </a:extLst>
          </p:cNvPr>
          <p:cNvSpPr>
            <a:spLocks noGrp="1"/>
          </p:cNvSpPr>
          <p:nvPr>
            <p:ph type="title"/>
          </p:nvPr>
        </p:nvSpPr>
        <p:spPr/>
        <p:txBody>
          <a:bodyPr/>
          <a:lstStyle/>
          <a:p>
            <a:r>
              <a:rPr lang="en-US" dirty="0"/>
              <a:t>Changing Arduino Code</a:t>
            </a:r>
          </a:p>
        </p:txBody>
      </p:sp>
      <p:pic>
        <p:nvPicPr>
          <p:cNvPr id="4" name="Arduino IDE 2_14_2018 4_17_30 AM">
            <a:hlinkClick r:id="" action="ppaction://media"/>
            <a:extLst>
              <a:ext uri="{FF2B5EF4-FFF2-40B4-BE49-F238E27FC236}">
                <a16:creationId xmlns:a16="http://schemas.microsoft.com/office/drawing/2014/main" id="{914CE0C4-F26E-4A78-AA62-5AFDA51D653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364688" y="301202"/>
            <a:ext cx="4203520" cy="6053328"/>
          </a:xfrm>
        </p:spPr>
      </p:pic>
      <p:sp>
        <p:nvSpPr>
          <p:cNvPr id="5" name="Oval 4">
            <a:extLst>
              <a:ext uri="{FF2B5EF4-FFF2-40B4-BE49-F238E27FC236}">
                <a16:creationId xmlns:a16="http://schemas.microsoft.com/office/drawing/2014/main" id="{385AFBC9-A688-4F94-8547-2C7F50BDADE2}"/>
              </a:ext>
            </a:extLst>
          </p:cNvPr>
          <p:cNvSpPr/>
          <p:nvPr/>
        </p:nvSpPr>
        <p:spPr>
          <a:xfrm>
            <a:off x="6627812" y="4038600"/>
            <a:ext cx="1371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 name="TextBox 2">
            <a:extLst>
              <a:ext uri="{FF2B5EF4-FFF2-40B4-BE49-F238E27FC236}">
                <a16:creationId xmlns:a16="http://schemas.microsoft.com/office/drawing/2014/main" id="{61790B4B-B034-453D-A183-0E12122E615D}"/>
              </a:ext>
            </a:extLst>
          </p:cNvPr>
          <p:cNvSpPr txBox="1"/>
          <p:nvPr/>
        </p:nvSpPr>
        <p:spPr>
          <a:xfrm>
            <a:off x="684133" y="6400800"/>
            <a:ext cx="11430000" cy="461665"/>
          </a:xfrm>
          <a:prstGeom prst="rect">
            <a:avLst/>
          </a:prstGeom>
          <a:noFill/>
        </p:spPr>
        <p:txBody>
          <a:bodyPr wrap="square" rtlCol="0">
            <a:spAutoFit/>
          </a:bodyPr>
          <a:lstStyle/>
          <a:p>
            <a:pPr algn="r"/>
            <a:r>
              <a:rPr lang="en-US" dirty="0"/>
              <a:t>*I wanted to show “Hello World,” but I failed, so this is someone else’s “Hello World.” </a:t>
            </a:r>
          </a:p>
        </p:txBody>
      </p:sp>
      <p:pic>
        <p:nvPicPr>
          <p:cNvPr id="7" name="Picture 6">
            <a:extLst>
              <a:ext uri="{FF2B5EF4-FFF2-40B4-BE49-F238E27FC236}">
                <a16:creationId xmlns:a16="http://schemas.microsoft.com/office/drawing/2014/main" id="{AC3AAE75-D0E6-4B8A-A21C-A84C57A26E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5812" y="3327866"/>
            <a:ext cx="3200400" cy="2400300"/>
          </a:xfrm>
          <a:prstGeom prst="rect">
            <a:avLst/>
          </a:prstGeom>
        </p:spPr>
      </p:pic>
    </p:spTree>
    <p:extLst>
      <p:ext uri="{BB962C8B-B14F-4D97-AF65-F5344CB8AC3E}">
        <p14:creationId xmlns:p14="http://schemas.microsoft.com/office/powerpoint/2010/main" val="946471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7DEB5-6D01-473B-AB39-816CB4DF5A87}"/>
              </a:ext>
            </a:extLst>
          </p:cNvPr>
          <p:cNvSpPr>
            <a:spLocks noGrp="1"/>
          </p:cNvSpPr>
          <p:nvPr>
            <p:ph type="title"/>
          </p:nvPr>
        </p:nvSpPr>
        <p:spPr/>
        <p:txBody>
          <a:bodyPr/>
          <a:lstStyle/>
          <a:p>
            <a:r>
              <a:rPr lang="en-US" dirty="0"/>
              <a:t>Arduino </a:t>
            </a:r>
            <a:r>
              <a:rPr lang="en-US" dirty="0" err="1"/>
              <a:t>LoveOMeter</a:t>
            </a:r>
            <a:r>
              <a:rPr lang="en-US" dirty="0"/>
              <a:t> Code</a:t>
            </a:r>
          </a:p>
        </p:txBody>
      </p:sp>
      <p:pic>
        <p:nvPicPr>
          <p:cNvPr id="5" name="Content Placeholder 4" descr="A screenshot of a cell phone&#10;&#10;Description generated with very high confidence">
            <a:extLst>
              <a:ext uri="{FF2B5EF4-FFF2-40B4-BE49-F238E27FC236}">
                <a16:creationId xmlns:a16="http://schemas.microsoft.com/office/drawing/2014/main" id="{DD57CF22-16BB-46C9-9F2E-A9A3A24C2D6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932612" y="457200"/>
            <a:ext cx="4395019" cy="6223779"/>
          </a:xfrm>
        </p:spPr>
      </p:pic>
    </p:spTree>
    <p:extLst>
      <p:ext uri="{BB962C8B-B14F-4D97-AF65-F5344CB8AC3E}">
        <p14:creationId xmlns:p14="http://schemas.microsoft.com/office/powerpoint/2010/main" val="2784175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99565-E9C3-4D51-9E34-7A59E1833FEC}"/>
              </a:ext>
            </a:extLst>
          </p:cNvPr>
          <p:cNvSpPr>
            <a:spLocks noGrp="1"/>
          </p:cNvSpPr>
          <p:nvPr>
            <p:ph type="title"/>
          </p:nvPr>
        </p:nvSpPr>
        <p:spPr/>
        <p:txBody>
          <a:bodyPr/>
          <a:lstStyle/>
          <a:p>
            <a:r>
              <a:rPr lang="en-US" dirty="0"/>
              <a:t>Arduino Board (wired)</a:t>
            </a:r>
          </a:p>
        </p:txBody>
      </p:sp>
      <p:pic>
        <p:nvPicPr>
          <p:cNvPr id="5" name="Content Placeholder 4" descr="A circuit board&#10;&#10;Description generated with very high confidence">
            <a:extLst>
              <a:ext uri="{FF2B5EF4-FFF2-40B4-BE49-F238E27FC236}">
                <a16:creationId xmlns:a16="http://schemas.microsoft.com/office/drawing/2014/main" id="{20B9044E-85C9-4818-B559-2B505D44A35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24237" y="1701800"/>
            <a:ext cx="5949950" cy="4462463"/>
          </a:xfrm>
        </p:spPr>
      </p:pic>
    </p:spTree>
    <p:extLst>
      <p:ext uri="{BB962C8B-B14F-4D97-AF65-F5344CB8AC3E}">
        <p14:creationId xmlns:p14="http://schemas.microsoft.com/office/powerpoint/2010/main" val="467835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2419F-C8B6-457F-B0D0-4C6EFC5EF7B1}"/>
              </a:ext>
            </a:extLst>
          </p:cNvPr>
          <p:cNvSpPr>
            <a:spLocks noGrp="1"/>
          </p:cNvSpPr>
          <p:nvPr>
            <p:ph type="title"/>
          </p:nvPr>
        </p:nvSpPr>
        <p:spPr/>
        <p:txBody>
          <a:bodyPr/>
          <a:lstStyle/>
          <a:p>
            <a:r>
              <a:rPr lang="en-US" dirty="0"/>
              <a:t>Arduino (with breadboard)</a:t>
            </a:r>
          </a:p>
        </p:txBody>
      </p:sp>
      <p:pic>
        <p:nvPicPr>
          <p:cNvPr id="14" name="Content Placeholder 13" descr="A circuit board&#10;&#10;Description generated with high confidence">
            <a:extLst>
              <a:ext uri="{FF2B5EF4-FFF2-40B4-BE49-F238E27FC236}">
                <a16:creationId xmlns:a16="http://schemas.microsoft.com/office/drawing/2014/main" id="{6FD29BC0-C283-482A-92F4-03DAF29F9A5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24237" y="1701800"/>
            <a:ext cx="5949950" cy="4462463"/>
          </a:xfrm>
        </p:spPr>
      </p:pic>
    </p:spTree>
    <p:extLst>
      <p:ext uri="{BB962C8B-B14F-4D97-AF65-F5344CB8AC3E}">
        <p14:creationId xmlns:p14="http://schemas.microsoft.com/office/powerpoint/2010/main" val="3424200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466771-21AF-4965-B225-E38EFF0248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9890" y="381000"/>
            <a:ext cx="5952801" cy="4464601"/>
          </a:xfrm>
          <a:prstGeom prst="rect">
            <a:avLst/>
          </a:prstGeom>
        </p:spPr>
      </p:pic>
      <p:sp>
        <p:nvSpPr>
          <p:cNvPr id="2" name="Title 1">
            <a:extLst>
              <a:ext uri="{FF2B5EF4-FFF2-40B4-BE49-F238E27FC236}">
                <a16:creationId xmlns:a16="http://schemas.microsoft.com/office/drawing/2014/main" id="{4EC2CE00-BB01-40F5-ADE8-28696A79A97B}"/>
              </a:ext>
            </a:extLst>
          </p:cNvPr>
          <p:cNvSpPr>
            <a:spLocks noGrp="1"/>
          </p:cNvSpPr>
          <p:nvPr>
            <p:ph type="title"/>
          </p:nvPr>
        </p:nvSpPr>
        <p:spPr/>
        <p:txBody>
          <a:bodyPr/>
          <a:lstStyle/>
          <a:p>
            <a:r>
              <a:rPr lang="en-US" dirty="0"/>
              <a:t>Arduino (with lights)</a:t>
            </a:r>
          </a:p>
        </p:txBody>
      </p:sp>
      <p:pic>
        <p:nvPicPr>
          <p:cNvPr id="8" name="Content Placeholder 7" descr="A desk with a computer on a table&#10;&#10;Description generated with high confidence">
            <a:extLst>
              <a:ext uri="{FF2B5EF4-FFF2-40B4-BE49-F238E27FC236}">
                <a16:creationId xmlns:a16="http://schemas.microsoft.com/office/drawing/2014/main" id="{24DF8047-5477-4C6F-8A1E-97A02750CCA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3212" y="2120900"/>
            <a:ext cx="5949950" cy="4462463"/>
          </a:xfrm>
        </p:spPr>
      </p:pic>
      <p:sp>
        <p:nvSpPr>
          <p:cNvPr id="11" name="TextBox 10">
            <a:extLst>
              <a:ext uri="{FF2B5EF4-FFF2-40B4-BE49-F238E27FC236}">
                <a16:creationId xmlns:a16="http://schemas.microsoft.com/office/drawing/2014/main" id="{87770B1E-5096-4150-8AC7-C1EB0AB68A13}"/>
              </a:ext>
            </a:extLst>
          </p:cNvPr>
          <p:cNvSpPr txBox="1"/>
          <p:nvPr/>
        </p:nvSpPr>
        <p:spPr>
          <a:xfrm>
            <a:off x="684133" y="6400800"/>
            <a:ext cx="11430000" cy="461665"/>
          </a:xfrm>
          <a:prstGeom prst="rect">
            <a:avLst/>
          </a:prstGeom>
          <a:noFill/>
        </p:spPr>
        <p:txBody>
          <a:bodyPr wrap="square" rtlCol="0">
            <a:spAutoFit/>
          </a:bodyPr>
          <a:lstStyle/>
          <a:p>
            <a:pPr algn="r"/>
            <a:r>
              <a:rPr lang="en-US" dirty="0"/>
              <a:t>*The lights came on for </a:t>
            </a:r>
            <a:r>
              <a:rPr lang="en-US" dirty="0" err="1"/>
              <a:t>LoveOMeter</a:t>
            </a:r>
            <a:r>
              <a:rPr lang="en-US" dirty="0"/>
              <a:t>!</a:t>
            </a:r>
          </a:p>
        </p:txBody>
      </p:sp>
    </p:spTree>
    <p:extLst>
      <p:ext uri="{BB962C8B-B14F-4D97-AF65-F5344CB8AC3E}">
        <p14:creationId xmlns:p14="http://schemas.microsoft.com/office/powerpoint/2010/main" val="35854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DD156-FEEA-4149-9A5B-EA5EABA46273}"/>
              </a:ext>
            </a:extLst>
          </p:cNvPr>
          <p:cNvSpPr>
            <a:spLocks noGrp="1"/>
          </p:cNvSpPr>
          <p:nvPr>
            <p:ph type="title"/>
          </p:nvPr>
        </p:nvSpPr>
        <p:spPr/>
        <p:txBody>
          <a:bodyPr/>
          <a:lstStyle/>
          <a:p>
            <a:r>
              <a:rPr lang="en-US" dirty="0"/>
              <a:t>Connecting the </a:t>
            </a:r>
            <a:r>
              <a:rPr lang="en-US" dirty="0" err="1"/>
              <a:t>LoveOMeter</a:t>
            </a:r>
            <a:endParaRPr lang="en-US" dirty="0"/>
          </a:p>
        </p:txBody>
      </p:sp>
      <p:pic>
        <p:nvPicPr>
          <p:cNvPr id="4" name="IMG_2887">
            <a:hlinkClick r:id="" action="ppaction://media"/>
            <a:extLst>
              <a:ext uri="{FF2B5EF4-FFF2-40B4-BE49-F238E27FC236}">
                <a16:creationId xmlns:a16="http://schemas.microsoft.com/office/drawing/2014/main" id="{668D96EF-36E9-4CC7-9101-C9995F7AD31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32050" y="1701800"/>
            <a:ext cx="7932738" cy="4462463"/>
          </a:xfrm>
        </p:spPr>
      </p:pic>
    </p:spTree>
    <p:extLst>
      <p:ext uri="{BB962C8B-B14F-4D97-AF65-F5344CB8AC3E}">
        <p14:creationId xmlns:p14="http://schemas.microsoft.com/office/powerpoint/2010/main" val="219097859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1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6EFC6-6222-4DDD-8F7A-75A32416A828}"/>
              </a:ext>
            </a:extLst>
          </p:cNvPr>
          <p:cNvSpPr>
            <a:spLocks noGrp="1"/>
          </p:cNvSpPr>
          <p:nvPr>
            <p:ph type="title"/>
          </p:nvPr>
        </p:nvSpPr>
        <p:spPr/>
        <p:txBody>
          <a:bodyPr/>
          <a:lstStyle/>
          <a:p>
            <a:r>
              <a:rPr lang="en-US" dirty="0"/>
              <a:t>ACTIVITY:</a:t>
            </a:r>
            <a:br>
              <a:rPr lang="en-US" dirty="0"/>
            </a:br>
            <a:r>
              <a:rPr lang="en-US" dirty="0"/>
              <a:t>Arduino </a:t>
            </a:r>
            <a:r>
              <a:rPr lang="en-US" dirty="0" err="1"/>
              <a:t>LoveOMeter</a:t>
            </a:r>
            <a:endParaRPr lang="en-US" dirty="0"/>
          </a:p>
        </p:txBody>
      </p:sp>
      <p:pic>
        <p:nvPicPr>
          <p:cNvPr id="5" name="Content Placeholder 4" descr="A circuit board&#10;&#10;Description generated with high confidence">
            <a:extLst>
              <a:ext uri="{FF2B5EF4-FFF2-40B4-BE49-F238E27FC236}">
                <a16:creationId xmlns:a16="http://schemas.microsoft.com/office/drawing/2014/main" id="{35CDF9D6-D5BE-46FF-8E91-A35DE82B265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84812" y="164094"/>
            <a:ext cx="6094572" cy="6452399"/>
          </a:xfrm>
        </p:spPr>
      </p:pic>
    </p:spTree>
    <p:extLst>
      <p:ext uri="{BB962C8B-B14F-4D97-AF65-F5344CB8AC3E}">
        <p14:creationId xmlns:p14="http://schemas.microsoft.com/office/powerpoint/2010/main" val="3630465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00546-6599-4B31-AAE3-F8B31014C198}"/>
              </a:ext>
            </a:extLst>
          </p:cNvPr>
          <p:cNvSpPr>
            <a:spLocks noGrp="1"/>
          </p:cNvSpPr>
          <p:nvPr>
            <p:ph type="title"/>
          </p:nvPr>
        </p:nvSpPr>
        <p:spPr/>
        <p:txBody>
          <a:bodyPr/>
          <a:lstStyle/>
          <a:p>
            <a:r>
              <a:rPr lang="en-US" dirty="0"/>
              <a:t>1933 Telex</a:t>
            </a:r>
          </a:p>
        </p:txBody>
      </p:sp>
      <p:pic>
        <p:nvPicPr>
          <p:cNvPr id="5" name="Content Placeholder 4" descr="A black and white photo of a person&#10;&#10;Description generated with high confidence">
            <a:extLst>
              <a:ext uri="{FF2B5EF4-FFF2-40B4-BE49-F238E27FC236}">
                <a16:creationId xmlns:a16="http://schemas.microsoft.com/office/drawing/2014/main" id="{59CB5826-E88D-4DF9-A74B-A6B0B4AAEA2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56100" y="2166144"/>
            <a:ext cx="4086225" cy="3533775"/>
          </a:xfrm>
        </p:spPr>
      </p:pic>
    </p:spTree>
    <p:extLst>
      <p:ext uri="{BB962C8B-B14F-4D97-AF65-F5344CB8AC3E}">
        <p14:creationId xmlns:p14="http://schemas.microsoft.com/office/powerpoint/2010/main" val="2314892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A595B-D8BB-4A4E-BC8E-1301F6DAA93D}"/>
              </a:ext>
            </a:extLst>
          </p:cNvPr>
          <p:cNvSpPr>
            <a:spLocks noGrp="1"/>
          </p:cNvSpPr>
          <p:nvPr>
            <p:ph type="title"/>
          </p:nvPr>
        </p:nvSpPr>
        <p:spPr/>
        <p:txBody>
          <a:bodyPr/>
          <a:lstStyle/>
          <a:p>
            <a:r>
              <a:rPr lang="en-US" dirty="0"/>
              <a:t>Works Cited</a:t>
            </a:r>
          </a:p>
        </p:txBody>
      </p:sp>
      <p:sp>
        <p:nvSpPr>
          <p:cNvPr id="3" name="Content Placeholder 2">
            <a:extLst>
              <a:ext uri="{FF2B5EF4-FFF2-40B4-BE49-F238E27FC236}">
                <a16:creationId xmlns:a16="http://schemas.microsoft.com/office/drawing/2014/main" id="{6CBC6E81-CA04-4694-B6B5-1AAA41E90111}"/>
              </a:ext>
            </a:extLst>
          </p:cNvPr>
          <p:cNvSpPr>
            <a:spLocks noGrp="1"/>
          </p:cNvSpPr>
          <p:nvPr>
            <p:ph idx="1"/>
          </p:nvPr>
        </p:nvSpPr>
        <p:spPr/>
        <p:txBody>
          <a:bodyPr>
            <a:noAutofit/>
          </a:bodyPr>
          <a:lstStyle/>
          <a:p>
            <a:pPr marL="0" lvl="0" indent="-457200">
              <a:lnSpc>
                <a:spcPct val="100000"/>
              </a:lnSpc>
              <a:spcBef>
                <a:spcPts val="0"/>
              </a:spcBef>
              <a:buNone/>
            </a:pPr>
            <a:r>
              <a:rPr lang="en-US" sz="1000" dirty="0"/>
              <a:t>Works Cited</a:t>
            </a:r>
          </a:p>
          <a:p>
            <a:pPr marL="0" indent="-457200">
              <a:lnSpc>
                <a:spcPct val="100000"/>
              </a:lnSpc>
              <a:spcBef>
                <a:spcPts val="0"/>
              </a:spcBef>
              <a:buNone/>
            </a:pPr>
            <a:r>
              <a:rPr lang="en-US" sz="1000" dirty="0"/>
              <a:t>Camille, Michael. “Sensations of the Page: Imaging Technologies and Medieval Illuminated Manuscripts.” </a:t>
            </a:r>
            <a:r>
              <a:rPr lang="en-US" sz="1000" i="1" dirty="0"/>
              <a:t>The Iconic Page in Manuscript, Print, and Digital Culture</a:t>
            </a:r>
            <a:r>
              <a:rPr lang="en-US" sz="1000" dirty="0"/>
              <a:t>, edited by George  Bornstein and Theresa Tinkle. Ann Arbor, MI: University of Michigan Press, 1998, pp. 33-53. </a:t>
            </a:r>
          </a:p>
          <a:p>
            <a:pPr marL="0" indent="-457200">
              <a:lnSpc>
                <a:spcPct val="100000"/>
              </a:lnSpc>
              <a:spcBef>
                <a:spcPts val="0"/>
              </a:spcBef>
              <a:buNone/>
            </a:pPr>
            <a:r>
              <a:rPr lang="en-US" sz="1000" dirty="0"/>
              <a:t>Endres, William. “More than Meets the Eye: Going 3D with an Early Medieval Manuscript.” </a:t>
            </a:r>
            <a:r>
              <a:rPr lang="en-US" sz="1000" i="1" dirty="0"/>
              <a:t>Proceedings of the Digital Humanities Congress 2012</a:t>
            </a:r>
            <a:r>
              <a:rPr lang="en-US" sz="1000" dirty="0"/>
              <a:t>. 2013. The University of Sheffield, www.dhi.ac.uk/openbook/chaptere/dhc2012-endres. Accessed 25 Jan. 2018.  </a:t>
            </a:r>
          </a:p>
          <a:p>
            <a:pPr marL="0" indent="-457200">
              <a:lnSpc>
                <a:spcPct val="100000"/>
              </a:lnSpc>
              <a:spcBef>
                <a:spcPts val="0"/>
              </a:spcBef>
              <a:buNone/>
            </a:pPr>
            <a:r>
              <a:rPr lang="en-US" sz="1000" dirty="0"/>
              <a:t>Kruger, Kathryn Sullivan. “Myth, History, and the Material World.” </a:t>
            </a:r>
            <a:r>
              <a:rPr lang="en-US" sz="1000" i="1" dirty="0"/>
              <a:t>Weaving the World: The </a:t>
            </a:r>
            <a:r>
              <a:rPr lang="en-US" sz="1000" i="1" dirty="0" err="1"/>
              <a:t>Metaphorics</a:t>
            </a:r>
            <a:r>
              <a:rPr lang="en-US" sz="1000" i="1" dirty="0"/>
              <a:t> of Weaving and Female Textual Production</a:t>
            </a:r>
            <a:r>
              <a:rPr lang="en-US" sz="1000" dirty="0"/>
              <a:t>. </a:t>
            </a:r>
            <a:r>
              <a:rPr lang="en-US" sz="1000" dirty="0" err="1"/>
              <a:t>Selingsgrove</a:t>
            </a:r>
            <a:r>
              <a:rPr lang="en-US" sz="1000" dirty="0"/>
              <a:t>: Susquehanna University Press, 2000, pp. 21-33. </a:t>
            </a:r>
          </a:p>
          <a:p>
            <a:pPr marL="0" indent="-457200">
              <a:lnSpc>
                <a:spcPct val="100000"/>
              </a:lnSpc>
              <a:spcBef>
                <a:spcPts val="0"/>
              </a:spcBef>
              <a:buNone/>
            </a:pPr>
            <a:r>
              <a:rPr lang="en-US" sz="1000" dirty="0"/>
              <a:t>---. “The Semiotics of Cloth and </a:t>
            </a:r>
            <a:r>
              <a:rPr lang="en-US" sz="1000" dirty="0" err="1"/>
              <a:t>Thetic</a:t>
            </a:r>
            <a:r>
              <a:rPr lang="en-US" sz="1000" dirty="0"/>
              <a:t> (Re)Production.” </a:t>
            </a:r>
            <a:r>
              <a:rPr lang="en-US" sz="1000" i="1" dirty="0"/>
              <a:t>Weaving the World: The </a:t>
            </a:r>
            <a:r>
              <a:rPr lang="en-US" sz="1000" i="1" dirty="0" err="1"/>
              <a:t>Metaphorics</a:t>
            </a:r>
            <a:r>
              <a:rPr lang="en-US" sz="1000" i="1" dirty="0"/>
              <a:t> of Weaving and Female Textual Production</a:t>
            </a:r>
            <a:r>
              <a:rPr lang="en-US" sz="1000" dirty="0"/>
              <a:t>. </a:t>
            </a:r>
            <a:r>
              <a:rPr lang="en-US" sz="1000" dirty="0" err="1"/>
              <a:t>Selingsgrove</a:t>
            </a:r>
            <a:r>
              <a:rPr lang="en-US" sz="1000" dirty="0"/>
              <a:t>: Susquehanna University Press, 2000, pp. 34-52. </a:t>
            </a:r>
          </a:p>
          <a:p>
            <a:pPr marL="0" indent="-457200">
              <a:lnSpc>
                <a:spcPct val="100000"/>
              </a:lnSpc>
              <a:spcBef>
                <a:spcPts val="0"/>
              </a:spcBef>
              <a:buNone/>
            </a:pPr>
            <a:r>
              <a:rPr lang="en-US" sz="1000" dirty="0"/>
              <a:t>Ong, Walter. “Writing Is a Technology that Restructures Thought.” </a:t>
            </a:r>
            <a:r>
              <a:rPr lang="en-US" sz="1000" i="1" dirty="0"/>
              <a:t>The Written Word: Literacy in Transition</a:t>
            </a:r>
            <a:r>
              <a:rPr lang="en-US" sz="1000" dirty="0"/>
              <a:t>, edited by Gerd Baumann. </a:t>
            </a:r>
            <a:r>
              <a:rPr lang="en-US" sz="1000" i="1" dirty="0"/>
              <a:t> </a:t>
            </a:r>
            <a:r>
              <a:rPr lang="en-US" sz="1000" dirty="0"/>
              <a:t>New York, Oxford University Press, 1986, pp. 23-49. </a:t>
            </a:r>
          </a:p>
          <a:p>
            <a:pPr marL="0" indent="-457200">
              <a:lnSpc>
                <a:spcPct val="100000"/>
              </a:lnSpc>
              <a:spcBef>
                <a:spcPts val="0"/>
              </a:spcBef>
              <a:buNone/>
            </a:pPr>
            <a:r>
              <a:rPr lang="en-US" sz="1000" i="1" dirty="0"/>
              <a:t>Timeline of Computer History</a:t>
            </a:r>
            <a:r>
              <a:rPr lang="en-US" sz="1000" dirty="0"/>
              <a:t>. 2018. Computer History Museum, http://www.computerhistory.org/timeline. Accessed 12 Feb. 2018.</a:t>
            </a:r>
          </a:p>
          <a:p>
            <a:pPr marL="0" indent="-457200">
              <a:lnSpc>
                <a:spcPct val="100000"/>
              </a:lnSpc>
              <a:spcBef>
                <a:spcPts val="0"/>
              </a:spcBef>
              <a:buNone/>
            </a:pPr>
            <a:r>
              <a:rPr lang="en-US" sz="1000" dirty="0"/>
              <a:t>“Whole Earth Catalog.” </a:t>
            </a:r>
            <a:r>
              <a:rPr lang="en-US" sz="1000" i="1" dirty="0"/>
              <a:t>Wikipedia</a:t>
            </a:r>
            <a:r>
              <a:rPr lang="en-US" sz="1000" dirty="0"/>
              <a:t>, https://en.wikipedia.org/wiki/Whole_Earth_Catalog. Accessed 14 Feb. 2018.</a:t>
            </a:r>
          </a:p>
          <a:p>
            <a:pPr marL="0" indent="-457200">
              <a:lnSpc>
                <a:spcPct val="100000"/>
              </a:lnSpc>
              <a:spcBef>
                <a:spcPts val="0"/>
              </a:spcBef>
              <a:buNone/>
            </a:pPr>
            <a:r>
              <a:rPr lang="en-US" sz="1000" dirty="0"/>
              <a:t> </a:t>
            </a:r>
          </a:p>
          <a:p>
            <a:pPr marL="0" indent="-457200">
              <a:lnSpc>
                <a:spcPct val="100000"/>
              </a:lnSpc>
              <a:spcBef>
                <a:spcPts val="0"/>
              </a:spcBef>
              <a:buNone/>
            </a:pPr>
            <a:r>
              <a:rPr lang="en-US" sz="1000" dirty="0"/>
              <a:t> </a:t>
            </a:r>
          </a:p>
          <a:p>
            <a:pPr marL="0" indent="-457200">
              <a:lnSpc>
                <a:spcPct val="100000"/>
              </a:lnSpc>
              <a:spcBef>
                <a:spcPts val="0"/>
              </a:spcBef>
              <a:buNone/>
            </a:pPr>
            <a:r>
              <a:rPr lang="en-US" sz="1000" dirty="0"/>
              <a:t>Images Sources</a:t>
            </a:r>
          </a:p>
          <a:p>
            <a:pPr marL="0" indent="-457200">
              <a:lnSpc>
                <a:spcPct val="100000"/>
              </a:lnSpc>
              <a:spcBef>
                <a:spcPts val="0"/>
              </a:spcBef>
              <a:buNone/>
            </a:pPr>
            <a:r>
              <a:rPr lang="en-US" sz="1000" dirty="0"/>
              <a:t>“</a:t>
            </a:r>
            <a:r>
              <a:rPr lang="en-US" sz="1000" dirty="0" err="1"/>
              <a:t>Adeept</a:t>
            </a:r>
            <a:r>
              <a:rPr lang="en-US" sz="1000" dirty="0"/>
              <a:t> DIY Electric Super Starter Kit for Arduino UNO R3 with Guidebook LCD1602 Breadboard </a:t>
            </a:r>
            <a:r>
              <a:rPr lang="en-US" sz="1000" dirty="0" err="1"/>
              <a:t>Freeshipping</a:t>
            </a:r>
            <a:r>
              <a:rPr lang="en-US" sz="1000" dirty="0"/>
              <a:t> Book headphones </a:t>
            </a:r>
            <a:r>
              <a:rPr lang="en-US" sz="1000" dirty="0" err="1"/>
              <a:t>diykit</a:t>
            </a:r>
            <a:r>
              <a:rPr lang="en-US" sz="1000" dirty="0"/>
              <a:t>.” Shopping ITrend.com, www.onsalevideogame.com/videogame-replacement-parts/adeept_diy_electric_super_starter_kit_for_arduino_uno_r3_with_guidebook_lcd1602_breadboard_freeshipping_book_headphones_diykit.html. Accessed 12 Feb. 2018. </a:t>
            </a:r>
          </a:p>
          <a:p>
            <a:pPr marL="0" indent="-457200">
              <a:lnSpc>
                <a:spcPct val="100000"/>
              </a:lnSpc>
              <a:spcBef>
                <a:spcPts val="0"/>
              </a:spcBef>
              <a:buNone/>
            </a:pPr>
            <a:r>
              <a:rPr lang="en-US" sz="1000" dirty="0"/>
              <a:t>“Books, Magazines and Newspaper Ads of the 1970s.” </a:t>
            </a:r>
            <a:r>
              <a:rPr lang="en-US" sz="1000" i="1" dirty="0"/>
              <a:t>Vintage Ad Browser</a:t>
            </a:r>
            <a:r>
              <a:rPr lang="en-US" sz="1000" dirty="0"/>
              <a:t>, www.vintageadbrowser.com/books-and-magazines-ads-1970s/2. Accessed 14 Feb. 2018.</a:t>
            </a:r>
          </a:p>
          <a:p>
            <a:pPr marL="0" indent="-457200">
              <a:lnSpc>
                <a:spcPct val="100000"/>
              </a:lnSpc>
              <a:spcBef>
                <a:spcPts val="0"/>
              </a:spcBef>
              <a:buNone/>
            </a:pPr>
            <a:r>
              <a:rPr lang="en-US" sz="1000" dirty="0"/>
              <a:t>“Character LCDs.” </a:t>
            </a:r>
            <a:r>
              <a:rPr lang="en-US" sz="1000" i="1" dirty="0"/>
              <a:t>Adafruit</a:t>
            </a:r>
            <a:r>
              <a:rPr lang="en-US" sz="1000" dirty="0"/>
              <a:t>, /learn.adafruit.com/</a:t>
            </a:r>
            <a:r>
              <a:rPr lang="en-US" sz="1000" dirty="0" err="1"/>
              <a:t>character-lcds?view</a:t>
            </a:r>
            <a:r>
              <a:rPr lang="en-US" sz="1000" dirty="0"/>
              <a:t>=all. Accessed 14 Feb. 2018. </a:t>
            </a:r>
          </a:p>
          <a:p>
            <a:pPr marL="0" indent="-457200">
              <a:lnSpc>
                <a:spcPct val="100000"/>
              </a:lnSpc>
              <a:spcBef>
                <a:spcPts val="0"/>
              </a:spcBef>
              <a:buNone/>
            </a:pPr>
            <a:r>
              <a:rPr lang="en-US" sz="1000" dirty="0"/>
              <a:t>“History of the Maker Movement.” </a:t>
            </a:r>
            <a:r>
              <a:rPr lang="en-US" sz="1000" i="1" dirty="0" err="1"/>
              <a:t>Preceden</a:t>
            </a:r>
            <a:r>
              <a:rPr lang="en-US" sz="1000" dirty="0"/>
              <a:t>, www.preceden.com/timelines/65940-history-of-maker-movement. Accessed 14 Feb. 2018. </a:t>
            </a:r>
          </a:p>
          <a:p>
            <a:pPr marL="0" indent="-457200">
              <a:lnSpc>
                <a:spcPct val="100000"/>
              </a:lnSpc>
              <a:spcBef>
                <a:spcPts val="0"/>
              </a:spcBef>
              <a:buNone/>
            </a:pPr>
            <a:r>
              <a:rPr lang="en-US" sz="1000" dirty="0"/>
              <a:t>757 Maker Space. </a:t>
            </a:r>
            <a:r>
              <a:rPr lang="en-US" sz="1000" i="1" dirty="0"/>
              <a:t>Facebook</a:t>
            </a:r>
            <a:r>
              <a:rPr lang="en-US" sz="1000" dirty="0"/>
              <a:t>, www.preceden.com/timelines/65940-history-of-maker-movement. Accessed 14 Feb. 2018. </a:t>
            </a:r>
          </a:p>
          <a:p>
            <a:pPr marL="0" indent="-457200">
              <a:lnSpc>
                <a:spcPct val="100000"/>
              </a:lnSpc>
              <a:spcBef>
                <a:spcPts val="0"/>
              </a:spcBef>
              <a:buNone/>
            </a:pPr>
            <a:r>
              <a:rPr lang="en-US" sz="1000" dirty="0"/>
              <a:t>Hunt, Robert J. “Leadership Is Like Needlepoint (work with me on this one).” </a:t>
            </a:r>
            <a:r>
              <a:rPr lang="en-US" sz="1000" i="1" dirty="0"/>
              <a:t>LinkedIn</a:t>
            </a:r>
            <a:r>
              <a:rPr lang="en-US" sz="1000" dirty="0"/>
              <a:t>, https://www.linkedin.com/pulse/leadership-like-needlepoint-robert-j-hunt. 12 Feb. 2018.</a:t>
            </a:r>
          </a:p>
          <a:p>
            <a:pPr marL="0" indent="-457200">
              <a:lnSpc>
                <a:spcPct val="100000"/>
              </a:lnSpc>
              <a:spcBef>
                <a:spcPts val="0"/>
              </a:spcBef>
              <a:buNone/>
            </a:pPr>
            <a:r>
              <a:rPr lang="en-US" sz="1000" i="1" dirty="0"/>
              <a:t>Kate &amp; Rose</a:t>
            </a:r>
            <a:r>
              <a:rPr lang="en-US" sz="1000" dirty="0"/>
              <a:t>, kate-and-rose.com/learn/about-the-back-of-embroidery/.  Accessed 12 Feb. 2018. </a:t>
            </a:r>
          </a:p>
          <a:p>
            <a:pPr marL="0" indent="-457200">
              <a:lnSpc>
                <a:spcPct val="100000"/>
              </a:lnSpc>
              <a:spcBef>
                <a:spcPts val="0"/>
              </a:spcBef>
              <a:buNone/>
            </a:pPr>
            <a:r>
              <a:rPr lang="en-US" sz="1000" dirty="0" err="1"/>
              <a:t>Lishness</a:t>
            </a:r>
            <a:r>
              <a:rPr lang="en-US" sz="1000" dirty="0"/>
              <a:t>, Alan. </a:t>
            </a:r>
            <a:r>
              <a:rPr lang="en-US" sz="1000" i="1" dirty="0"/>
              <a:t>Flickr</a:t>
            </a:r>
            <a:r>
              <a:rPr lang="en-US" sz="1000" dirty="0"/>
              <a:t>, www.flickr.com/photos/lishness/2061446074. Accessed 14 Feb. 2018. </a:t>
            </a:r>
          </a:p>
          <a:p>
            <a:pPr marL="0" indent="-457200">
              <a:lnSpc>
                <a:spcPct val="100000"/>
              </a:lnSpc>
              <a:spcBef>
                <a:spcPts val="0"/>
              </a:spcBef>
              <a:buNone/>
            </a:pPr>
            <a:r>
              <a:rPr lang="en-US" sz="1000" i="1" dirty="0" err="1"/>
              <a:t>Pixabay</a:t>
            </a:r>
            <a:r>
              <a:rPr lang="en-US" sz="1000" dirty="0"/>
              <a:t>, www.pixabay.com. Accessed 12 Feb. 2018. </a:t>
            </a:r>
          </a:p>
          <a:p>
            <a:pPr marL="0" indent="-457200">
              <a:lnSpc>
                <a:spcPct val="100000"/>
              </a:lnSpc>
              <a:spcBef>
                <a:spcPts val="0"/>
              </a:spcBef>
              <a:buNone/>
            </a:pPr>
            <a:r>
              <a:rPr lang="en-US" sz="1000" dirty="0"/>
              <a:t>“Project 3: Love-O-Meter.” </a:t>
            </a:r>
            <a:r>
              <a:rPr lang="en-US" sz="1000" i="1" dirty="0"/>
              <a:t>Programming in Arduino</a:t>
            </a:r>
            <a:r>
              <a:rPr lang="en-US" sz="1000" dirty="0"/>
              <a:t>, programminginarduino.wordpress.com/2016/02/29/projecte-3/. Accessed 12 Feb. 2018. </a:t>
            </a:r>
          </a:p>
          <a:p>
            <a:pPr marL="0" indent="-457200">
              <a:lnSpc>
                <a:spcPct val="100000"/>
              </a:lnSpc>
              <a:spcBef>
                <a:spcPts val="0"/>
              </a:spcBef>
              <a:buNone/>
            </a:pPr>
            <a:r>
              <a:rPr lang="en-US" sz="1000" i="1" dirty="0"/>
              <a:t>Timeline of Computer History</a:t>
            </a:r>
            <a:r>
              <a:rPr lang="en-US" sz="1000" dirty="0"/>
              <a:t>. 2018. Computer History Museum, www.computerhistory.org/timeline. Accessed 12 Feb. 2018.</a:t>
            </a:r>
          </a:p>
          <a:p>
            <a:pPr marL="0" indent="-457200">
              <a:lnSpc>
                <a:spcPct val="100000"/>
              </a:lnSpc>
              <a:spcBef>
                <a:spcPts val="0"/>
              </a:spcBef>
              <a:buNone/>
            </a:pPr>
            <a:endParaRPr lang="en-US" sz="1000" dirty="0"/>
          </a:p>
        </p:txBody>
      </p:sp>
    </p:spTree>
    <p:extLst>
      <p:ext uri="{BB962C8B-B14F-4D97-AF65-F5344CB8AC3E}">
        <p14:creationId xmlns:p14="http://schemas.microsoft.com/office/powerpoint/2010/main" val="36875002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36519-6C4E-4DBF-B073-F76D43C24B2C}"/>
              </a:ext>
            </a:extLst>
          </p:cNvPr>
          <p:cNvSpPr>
            <a:spLocks noGrp="1"/>
          </p:cNvSpPr>
          <p:nvPr>
            <p:ph type="title"/>
          </p:nvPr>
        </p:nvSpPr>
        <p:spPr/>
        <p:txBody>
          <a:bodyPr/>
          <a:lstStyle/>
          <a:p>
            <a:r>
              <a:rPr lang="en-US" dirty="0"/>
              <a:t>1939 </a:t>
            </a:r>
            <a:r>
              <a:rPr lang="en-US" dirty="0" err="1"/>
              <a:t>Elektro</a:t>
            </a:r>
            <a:endParaRPr lang="en-US" dirty="0"/>
          </a:p>
        </p:txBody>
      </p:sp>
      <p:pic>
        <p:nvPicPr>
          <p:cNvPr id="5" name="Content Placeholder 4" descr="A person standing posing for the camera&#10;&#10;Description generated with very high confidence">
            <a:extLst>
              <a:ext uri="{FF2B5EF4-FFF2-40B4-BE49-F238E27FC236}">
                <a16:creationId xmlns:a16="http://schemas.microsoft.com/office/drawing/2014/main" id="{CD444038-5DE5-4A51-BAAF-BE3A7AA4E7D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25789" y="1701800"/>
            <a:ext cx="3346847" cy="4462463"/>
          </a:xfrm>
        </p:spPr>
      </p:pic>
    </p:spTree>
    <p:extLst>
      <p:ext uri="{BB962C8B-B14F-4D97-AF65-F5344CB8AC3E}">
        <p14:creationId xmlns:p14="http://schemas.microsoft.com/office/powerpoint/2010/main" val="1998182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15B7E-0B85-44D4-A8BD-AB4D94C61F98}"/>
              </a:ext>
            </a:extLst>
          </p:cNvPr>
          <p:cNvSpPr>
            <a:spLocks noGrp="1"/>
          </p:cNvSpPr>
          <p:nvPr>
            <p:ph type="title"/>
          </p:nvPr>
        </p:nvSpPr>
        <p:spPr/>
        <p:txBody>
          <a:bodyPr/>
          <a:lstStyle/>
          <a:p>
            <a:r>
              <a:rPr lang="en-US" dirty="0"/>
              <a:t>1961 IBM 7090</a:t>
            </a:r>
          </a:p>
        </p:txBody>
      </p:sp>
      <p:pic>
        <p:nvPicPr>
          <p:cNvPr id="5" name="Content Placeholder 4" descr="A group of people standing in a room&#10;&#10;Description generated with very high confidence">
            <a:extLst>
              <a:ext uri="{FF2B5EF4-FFF2-40B4-BE49-F238E27FC236}">
                <a16:creationId xmlns:a16="http://schemas.microsoft.com/office/drawing/2014/main" id="{E46FE409-2AF7-4A90-A56B-A40CBAD9203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20057" y="1701800"/>
            <a:ext cx="5758311" cy="4462463"/>
          </a:xfrm>
        </p:spPr>
      </p:pic>
    </p:spTree>
    <p:extLst>
      <p:ext uri="{BB962C8B-B14F-4D97-AF65-F5344CB8AC3E}">
        <p14:creationId xmlns:p14="http://schemas.microsoft.com/office/powerpoint/2010/main" val="23530431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B00A7-79D8-4778-9729-620383708B7E}"/>
              </a:ext>
            </a:extLst>
          </p:cNvPr>
          <p:cNvSpPr>
            <a:spLocks noGrp="1"/>
          </p:cNvSpPr>
          <p:nvPr>
            <p:ph type="title"/>
          </p:nvPr>
        </p:nvSpPr>
        <p:spPr/>
        <p:txBody>
          <a:bodyPr/>
          <a:lstStyle/>
          <a:p>
            <a:r>
              <a:rPr lang="en-US" i="1" dirty="0"/>
              <a:t>Whole Earth Catalog (1968)</a:t>
            </a:r>
          </a:p>
        </p:txBody>
      </p:sp>
      <p:pic>
        <p:nvPicPr>
          <p:cNvPr id="5" name="Content Placeholder 4">
            <a:extLst>
              <a:ext uri="{FF2B5EF4-FFF2-40B4-BE49-F238E27FC236}">
                <a16:creationId xmlns:a16="http://schemas.microsoft.com/office/drawing/2014/main" id="{6023EDA0-BE77-4844-B69A-D5D67522A15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23994" y="533400"/>
            <a:ext cx="4552557" cy="5791200"/>
          </a:xfrm>
        </p:spPr>
      </p:pic>
    </p:spTree>
    <p:extLst>
      <p:ext uri="{BB962C8B-B14F-4D97-AF65-F5344CB8AC3E}">
        <p14:creationId xmlns:p14="http://schemas.microsoft.com/office/powerpoint/2010/main" val="966064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D38F8-7ADA-4669-9C89-68D60348BE19}"/>
              </a:ext>
            </a:extLst>
          </p:cNvPr>
          <p:cNvSpPr>
            <a:spLocks noGrp="1"/>
          </p:cNvSpPr>
          <p:nvPr>
            <p:ph type="title"/>
          </p:nvPr>
        </p:nvSpPr>
        <p:spPr/>
        <p:txBody>
          <a:bodyPr/>
          <a:lstStyle/>
          <a:p>
            <a:r>
              <a:rPr lang="en-US" dirty="0"/>
              <a:t>MIT Center for Bits and Atoms (</a:t>
            </a:r>
            <a:r>
              <a:rPr lang="en-US" dirty="0" err="1"/>
              <a:t>FabLab</a:t>
            </a:r>
            <a:r>
              <a:rPr lang="en-US" dirty="0"/>
              <a:t>)</a:t>
            </a:r>
          </a:p>
        </p:txBody>
      </p:sp>
      <p:pic>
        <p:nvPicPr>
          <p:cNvPr id="5" name="Content Placeholder 4" descr="A store inside of a building&#10;&#10;Description generated with very high confidence">
            <a:extLst>
              <a:ext uri="{FF2B5EF4-FFF2-40B4-BE49-F238E27FC236}">
                <a16:creationId xmlns:a16="http://schemas.microsoft.com/office/drawing/2014/main" id="{7508E9A8-1101-4AFF-80FB-91CF1DDDEF4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94012" y="1754336"/>
            <a:ext cx="6872174" cy="4570264"/>
          </a:xfrm>
        </p:spPr>
      </p:pic>
    </p:spTree>
    <p:extLst>
      <p:ext uri="{BB962C8B-B14F-4D97-AF65-F5344CB8AC3E}">
        <p14:creationId xmlns:p14="http://schemas.microsoft.com/office/powerpoint/2010/main" val="66252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7C763-4C9C-4D41-8766-AB272D5E06E8}"/>
              </a:ext>
            </a:extLst>
          </p:cNvPr>
          <p:cNvSpPr>
            <a:spLocks noGrp="1"/>
          </p:cNvSpPr>
          <p:nvPr>
            <p:ph type="title"/>
          </p:nvPr>
        </p:nvSpPr>
        <p:spPr/>
        <p:txBody>
          <a:bodyPr/>
          <a:lstStyle/>
          <a:p>
            <a:r>
              <a:rPr lang="en-US" dirty="0"/>
              <a:t>Maker Timeline</a:t>
            </a:r>
          </a:p>
        </p:txBody>
      </p:sp>
      <p:pic>
        <p:nvPicPr>
          <p:cNvPr id="4" name="Content Placeholder 3">
            <a:extLst>
              <a:ext uri="{FF2B5EF4-FFF2-40B4-BE49-F238E27FC236}">
                <a16:creationId xmlns:a16="http://schemas.microsoft.com/office/drawing/2014/main" id="{70F781A3-983B-47F0-97BD-C0C19FD884A2}"/>
              </a:ext>
            </a:extLst>
          </p:cNvPr>
          <p:cNvPicPr>
            <a:picLocks noGrp="1" noChangeAspect="1"/>
          </p:cNvPicPr>
          <p:nvPr>
            <p:ph idx="1"/>
          </p:nvPr>
        </p:nvPicPr>
        <p:blipFill rotWithShape="1">
          <a:blip r:embed="rId3"/>
          <a:srcRect l="12540" t="14799" r="25987" b="1529"/>
          <a:stretch/>
        </p:blipFill>
        <p:spPr>
          <a:xfrm>
            <a:off x="4420048" y="1498600"/>
            <a:ext cx="6553200" cy="5017294"/>
          </a:xfrm>
          <a:prstGeom prst="rect">
            <a:avLst/>
          </a:prstGeom>
        </p:spPr>
      </p:pic>
    </p:spTree>
    <p:extLst>
      <p:ext uri="{BB962C8B-B14F-4D97-AF65-F5344CB8AC3E}">
        <p14:creationId xmlns:p14="http://schemas.microsoft.com/office/powerpoint/2010/main" val="1210137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84A9C-5265-4770-A169-BDE0D071EA41}"/>
              </a:ext>
            </a:extLst>
          </p:cNvPr>
          <p:cNvSpPr>
            <a:spLocks noGrp="1"/>
          </p:cNvSpPr>
          <p:nvPr>
            <p:ph type="title"/>
          </p:nvPr>
        </p:nvSpPr>
        <p:spPr/>
        <p:txBody>
          <a:bodyPr/>
          <a:lstStyle/>
          <a:p>
            <a:r>
              <a:rPr lang="en-US" dirty="0"/>
              <a:t>2005 Arduino</a:t>
            </a:r>
          </a:p>
        </p:txBody>
      </p:sp>
      <p:pic>
        <p:nvPicPr>
          <p:cNvPr id="5" name="Content Placeholder 4" descr="A close up of a piece of paper&#10;&#10;Description generated with high confidence">
            <a:extLst>
              <a:ext uri="{FF2B5EF4-FFF2-40B4-BE49-F238E27FC236}">
                <a16:creationId xmlns:a16="http://schemas.microsoft.com/office/drawing/2014/main" id="{FF82D9EE-DCDF-400E-B4C9-524AE9B5600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99012" y="1259046"/>
            <a:ext cx="5982685" cy="4702017"/>
          </a:xfrm>
        </p:spPr>
      </p:pic>
    </p:spTree>
    <p:extLst>
      <p:ext uri="{BB962C8B-B14F-4D97-AF65-F5344CB8AC3E}">
        <p14:creationId xmlns:p14="http://schemas.microsoft.com/office/powerpoint/2010/main" val="3701202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A53D-223A-4A0F-B5BB-EEAD9A5846AF}"/>
              </a:ext>
            </a:extLst>
          </p:cNvPr>
          <p:cNvSpPr>
            <a:spLocks noGrp="1"/>
          </p:cNvSpPr>
          <p:nvPr>
            <p:ph type="title"/>
          </p:nvPr>
        </p:nvSpPr>
        <p:spPr/>
        <p:txBody>
          <a:bodyPr/>
          <a:lstStyle/>
          <a:p>
            <a:r>
              <a:rPr lang="en-US" dirty="0"/>
              <a:t>757 Maker Space, Norfolk, VA</a:t>
            </a:r>
          </a:p>
        </p:txBody>
      </p:sp>
      <p:pic>
        <p:nvPicPr>
          <p:cNvPr id="5" name="Content Placeholder 4" descr="A close up of a blackboard&#10;&#10;Description generated with high confidence">
            <a:extLst>
              <a:ext uri="{FF2B5EF4-FFF2-40B4-BE49-F238E27FC236}">
                <a16:creationId xmlns:a16="http://schemas.microsoft.com/office/drawing/2014/main" id="{AF62616D-98DF-4CF9-A288-F2223C97ABD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99012" y="1752600"/>
            <a:ext cx="5949950" cy="4462463"/>
          </a:xfrm>
        </p:spPr>
      </p:pic>
    </p:spTree>
    <p:extLst>
      <p:ext uri="{BB962C8B-B14F-4D97-AF65-F5344CB8AC3E}">
        <p14:creationId xmlns:p14="http://schemas.microsoft.com/office/powerpoint/2010/main" val="432250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Tech 16x9">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spDef>
      <a:spPr/>
      <a:bodyPr rtlCol="0" anchor="ctr"/>
      <a:lstStyle>
        <a:defPPr algn="ctr">
          <a:defRPr sz="2800"/>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800"/>
        </a:defPPr>
      </a:lstStyle>
    </a:txDef>
  </a:objectDefaults>
  <a:extraClrSchemeLst/>
  <a:extLst>
    <a:ext uri="{05A4C25C-085E-4340-85A3-A5531E510DB2}">
      <thm15:themeFamily xmlns:thm15="http://schemas.microsoft.com/office/thememl/2012/main" name="TF02787990.potx" id="{BDB9CD5E-36EC-45F3-B87D-6D062B8A3823}" vid="{51682E2F-7C85-4D6F-AD40-072EFC83910D}"/>
    </a:ext>
  </a:extLst>
</a:theme>
</file>

<file path=ppt/theme/theme2.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ppt/theme/theme3.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1345093</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This simple template design works for technology and  businesses, but it's versatile enough to use in other contexts.  It features multiple slide layouts designed for widescreen (16x9 resolution) and includes a sample SmartArt list and chart that are easily editable.</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2011-11-26T00:30:00+00:00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TP102787989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694266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AssetExpire xmlns="4873beb7-5857-4685-be1f-d57550cc96cc">2029-05-12T07:00:00+00:00</AssetExpire>
    <DSATActionTaken xmlns="4873beb7-5857-4685-be1f-d57550cc96cc" xsi:nil="true"/>
    <CSXSubmissionMarket xmlns="4873beb7-5857-4685-be1f-d57550cc96cc" xsi:nil="true"/>
    <LocMarketGroupTiers2 xmlns="4873beb7-5857-4685-be1f-d57550cc96cc" xsi:nil="true"/>
  </documentManagement>
</p:properties>
</file>

<file path=customXml/itemProps1.xml><?xml version="1.0" encoding="utf-8"?>
<ds:datastoreItem xmlns:ds="http://schemas.openxmlformats.org/officeDocument/2006/customXml" ds:itemID="{3836F65B-1B07-41EE-A0E8-BC6EF3855225}">
  <ds:schemaRefs>
    <ds:schemaRef ds:uri="http://schemas.microsoft.com/sharepoint/v3/contenttype/forms"/>
  </ds:schemaRefs>
</ds:datastoreItem>
</file>

<file path=customXml/itemProps2.xml><?xml version="1.0" encoding="utf-8"?>
<ds:datastoreItem xmlns:ds="http://schemas.openxmlformats.org/officeDocument/2006/customXml" ds:itemID="{A09BF4D4-EF60-4196-BFC3-9462D60797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0C67BEE-D13F-4BD2-98A5-34D8A0977F68}">
  <ds:schemaRefs>
    <ds:schemaRef ds:uri="http://purl.org/dc/elements/1.1/"/>
    <ds:schemaRef ds:uri="http://schemas.microsoft.com/office/2006/metadata/properties"/>
    <ds:schemaRef ds:uri="4873beb7-5857-4685-be1f-d57550cc96cc"/>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Triple circuit lines presentation (widescreen)</Template>
  <TotalTime>407</TotalTime>
  <Words>990</Words>
  <Application>Microsoft Office PowerPoint</Application>
  <PresentationFormat>Custom</PresentationFormat>
  <Paragraphs>85</Paragraphs>
  <Slides>20</Slides>
  <Notes>15</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Tech 16x9</vt:lpstr>
      <vt:lpstr>Arduino</vt:lpstr>
      <vt:lpstr>1933 Telex</vt:lpstr>
      <vt:lpstr>1939 Elektro</vt:lpstr>
      <vt:lpstr>1961 IBM 7090</vt:lpstr>
      <vt:lpstr>Whole Earth Catalog (1968)</vt:lpstr>
      <vt:lpstr>MIT Center for Bits and Atoms (FabLab)</vt:lpstr>
      <vt:lpstr>Maker Timeline</vt:lpstr>
      <vt:lpstr>2005 Arduino</vt:lpstr>
      <vt:lpstr>757 Maker Space, Norfolk, VA</vt:lpstr>
      <vt:lpstr>Two Sides</vt:lpstr>
      <vt:lpstr>Interface</vt:lpstr>
      <vt:lpstr>Arduino Starter Kit (plus some)</vt:lpstr>
      <vt:lpstr>Changing Arduino Code</vt:lpstr>
      <vt:lpstr>Arduino LoveOMeter Code</vt:lpstr>
      <vt:lpstr>Arduino Board (wired)</vt:lpstr>
      <vt:lpstr>Arduino (with breadboard)</vt:lpstr>
      <vt:lpstr>Arduino (with lights)</vt:lpstr>
      <vt:lpstr>Connecting the LoveOMeter</vt:lpstr>
      <vt:lpstr>ACTIVITY: Arduino LoveOMeter</vt:lpstr>
      <vt:lpstr>Works Cited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Arduino</dc:title>
  <dc:creator>Lorean Hartness</dc:creator>
  <cp:lastModifiedBy>Lorean Hartness</cp:lastModifiedBy>
  <cp:revision>10</cp:revision>
  <cp:lastPrinted>2018-02-15T09:41:54Z</cp:lastPrinted>
  <dcterms:created xsi:type="dcterms:W3CDTF">2018-02-15T05:42:01Z</dcterms:created>
  <dcterms:modified xsi:type="dcterms:W3CDTF">2018-02-15T22:20:34Z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