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-1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3AC2-F9FB-5D4E-8CB7-2B7074B37B59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40D4-AA8B-B749-B566-35B3370B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Riitta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Ikonen</a:t>
            </a:r>
            <a:r>
              <a:rPr lang="en-US" baseline="0" dirty="0" smtClean="0"/>
              <a:t> My Unexpressed Anger at Nothing in Particular 2008 and window display on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Street, furniture store, Norfolk 2018 Richard </a:t>
            </a:r>
            <a:r>
              <a:rPr lang="en-US" baseline="0" dirty="0" err="1" smtClean="0"/>
              <a:t>Brautigan</a:t>
            </a:r>
            <a:r>
              <a:rPr lang="en-US" baseline="0" dirty="0" smtClean="0"/>
              <a:t> as quoted in </a:t>
            </a:r>
            <a:r>
              <a:rPr lang="en-US" baseline="0" smtClean="0"/>
              <a:t>BBC Documentary  </a:t>
            </a:r>
            <a:r>
              <a:rPr lang="pt-BR" baseline="0" dirty="0" err="1" smtClean="0"/>
              <a:t>https</a:t>
            </a:r>
            <a:r>
              <a:rPr lang="pt-BR" baseline="0" dirty="0" smtClean="0"/>
              <a:t>://</a:t>
            </a:r>
            <a:r>
              <a:rPr lang="pt-BR" baseline="0" dirty="0" err="1" smtClean="0"/>
              <a:t>vimeo.com</a:t>
            </a:r>
            <a:r>
              <a:rPr lang="pt-BR" baseline="0" dirty="0" smtClean="0"/>
              <a:t>/25887734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40D4-AA8B-B749-B566-35B3370B5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learn.sparkfun.com</a:t>
            </a:r>
            <a:r>
              <a:rPr lang="en-US" dirty="0" smtClean="0"/>
              <a:t>/tutorials/</a:t>
            </a:r>
            <a:r>
              <a:rPr lang="en-US" dirty="0" err="1" smtClean="0"/>
              <a:t>lilypad</a:t>
            </a:r>
            <a:r>
              <a:rPr lang="en-US" dirty="0" smtClean="0"/>
              <a:t>-basics-e-sewing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40D4-AA8B-B749-B566-35B3370B5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sparkfun.com/tutorials/3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953" y="1238438"/>
            <a:ext cx="5672665" cy="4254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856" y="1241263"/>
            <a:ext cx="5669436" cy="42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Lilypad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/ a foray into wearables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01" y="2603500"/>
            <a:ext cx="5742110" cy="3416300"/>
          </a:xfrm>
        </p:spPr>
      </p:pic>
    </p:spTree>
    <p:extLst>
      <p:ext uri="{BB962C8B-B14F-4D97-AF65-F5344CB8AC3E}">
        <p14:creationId xmlns:p14="http://schemas.microsoft.com/office/powerpoint/2010/main" val="130377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9213" y="3031331"/>
            <a:ext cx="3416300" cy="2562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0"/>
            <a:ext cx="11628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7" y="0"/>
            <a:ext cx="10630452" cy="66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6" y="1610139"/>
            <a:ext cx="97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tutorial for a simple wearables LED project which we will use this evening. 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www.sparkfun.com/tutorials/312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30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298</TotalTime>
  <Words>62</Words>
  <Application>Microsoft Macintosh PowerPoint</Application>
  <PresentationFormat>Widescreen</PresentationFormat>
  <Paragraphs>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Wingdings 3</vt:lpstr>
      <vt:lpstr>Arial</vt:lpstr>
      <vt:lpstr>Ion Boardroom</vt:lpstr>
      <vt:lpstr>PowerPoint Presentation</vt:lpstr>
      <vt:lpstr>Lilypad arduino / a foray into wearables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Konkol, Margaret E.</dc:creator>
  <cp:lastModifiedBy>Konkol, Margaret E.</cp:lastModifiedBy>
  <cp:revision>5</cp:revision>
  <dcterms:created xsi:type="dcterms:W3CDTF">2018-03-29T17:42:24Z</dcterms:created>
  <dcterms:modified xsi:type="dcterms:W3CDTF">2018-03-29T22:40:27Z</dcterms:modified>
</cp:coreProperties>
</file>