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7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51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21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011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581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4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7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2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6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27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3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1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4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1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720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ites.wp.odu.edu/MapsRUs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7F8F-6E00-4FB4-8B23-F448ED743C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Day 2 </a:t>
            </a:r>
            <a:br>
              <a:rPr lang="en-US" dirty="0"/>
            </a:br>
            <a:r>
              <a:rPr lang="en-US" dirty="0"/>
              <a:t>GIS 4 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64271-7994-4FC5-AEFD-ED2B952F3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Mastering the Map</a:t>
            </a:r>
          </a:p>
        </p:txBody>
      </p:sp>
    </p:spTree>
    <p:extLst>
      <p:ext uri="{BB962C8B-B14F-4D97-AF65-F5344CB8AC3E}">
        <p14:creationId xmlns:p14="http://schemas.microsoft.com/office/powerpoint/2010/main" val="87264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7E6A6-91A0-4F86-A534-8EF122072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Survey 123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0B82A-3BF9-4D18-BAD4-AF051A064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4328320" cy="3638763"/>
          </a:xfrm>
        </p:spPr>
        <p:txBody>
          <a:bodyPr>
            <a:normAutofit/>
          </a:bodyPr>
          <a:lstStyle/>
          <a:p>
            <a:r>
              <a:rPr lang="en-US" sz="2400" b="1" dirty="0"/>
              <a:t>Go to </a:t>
            </a:r>
            <a:r>
              <a:rPr lang="en-US" sz="2400" b="1" dirty="0">
                <a:hlinkClick r:id="rId2"/>
              </a:rPr>
              <a:t>http://sites.wp.odu.edu/MapsRUs</a:t>
            </a:r>
            <a:endParaRPr lang="en-US" sz="2400" b="1" dirty="0"/>
          </a:p>
          <a:p>
            <a:r>
              <a:rPr lang="en-US" sz="2400" b="1" dirty="0"/>
              <a:t>Fall 2017</a:t>
            </a:r>
          </a:p>
          <a:p>
            <a:r>
              <a:rPr lang="en-US" sz="2400" b="1" dirty="0"/>
              <a:t>Day 2, 2017</a:t>
            </a:r>
          </a:p>
        </p:txBody>
      </p:sp>
      <p:pic>
        <p:nvPicPr>
          <p:cNvPr id="2050" name="Picture 2" descr="https://sites.wp.odu.edu/MapsRUS/wp-content/uploads/sites/1329/2017/10/qr-code.png">
            <a:extLst>
              <a:ext uri="{FF2B5EF4-FFF2-40B4-BE49-F238E27FC236}">
                <a16:creationId xmlns:a16="http://schemas.microsoft.com/office/drawing/2014/main" id="{A251004D-9970-4BA0-8F49-A0CAC620D4B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619" y="2917825"/>
            <a:ext cx="22479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6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B98E6-CDBF-402D-A755-13945B37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Explore Your org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10953-6F8C-4961-BB13-58853C2F6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 in to your school’s org.</a:t>
            </a:r>
          </a:p>
          <a:p>
            <a:r>
              <a:rPr lang="en-US" dirty="0"/>
              <a:t>What can you do.</a:t>
            </a:r>
          </a:p>
          <a:p>
            <a:r>
              <a:rPr lang="en-US" dirty="0"/>
              <a:t>How is it different from the public account.</a:t>
            </a:r>
          </a:p>
          <a:p>
            <a:r>
              <a:rPr lang="en-US" dirty="0"/>
              <a:t>The power of groups</a:t>
            </a:r>
          </a:p>
          <a:p>
            <a:r>
              <a:rPr lang="en-US" dirty="0"/>
              <a:t>Sharing with portal group places item on front page.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7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AB525-FA8B-4EF1-8324-91CFBE4E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5F020-90CD-4365-9F94-422DE5252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map you retrieved and saved.</a:t>
            </a:r>
          </a:p>
          <a:p>
            <a:r>
              <a:rPr lang="en-US" dirty="0"/>
              <a:t>How to make a </a:t>
            </a:r>
            <a:r>
              <a:rPr lang="en-US" dirty="0" err="1"/>
              <a:t>prentation</a:t>
            </a:r>
            <a:r>
              <a:rPr lang="en-US" dirty="0"/>
              <a:t>  Rebecca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98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CA725-811F-4460-B838-8910B75E7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95109-4468-4EBA-B326-8E5755053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 load file from </a:t>
            </a:r>
            <a:r>
              <a:rPr lang="en-US" dirty="0" err="1"/>
              <a:t>MapsRUS</a:t>
            </a:r>
            <a:endParaRPr lang="en-US" dirty="0"/>
          </a:p>
          <a:p>
            <a:r>
              <a:rPr lang="en-US" dirty="0"/>
              <a:t>Open file and SAVE AS .csv (comma separated values)</a:t>
            </a:r>
          </a:p>
          <a:p>
            <a:r>
              <a:rPr lang="en-US" dirty="0"/>
              <a:t>Publish file</a:t>
            </a:r>
          </a:p>
          <a:p>
            <a:r>
              <a:rPr lang="en-US" dirty="0"/>
              <a:t>Symbolize file</a:t>
            </a:r>
          </a:p>
          <a:p>
            <a:r>
              <a:rPr lang="en-US" dirty="0"/>
              <a:t>Filter File</a:t>
            </a:r>
          </a:p>
        </p:txBody>
      </p:sp>
    </p:spTree>
    <p:extLst>
      <p:ext uri="{BB962C8B-B14F-4D97-AF65-F5344CB8AC3E}">
        <p14:creationId xmlns:p14="http://schemas.microsoft.com/office/powerpoint/2010/main" val="236706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E6F22-74C6-453D-96C1-5D45A2FAE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and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75967-510D-4A11-80D4-ABB164CD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groups?</a:t>
            </a:r>
          </a:p>
          <a:p>
            <a:r>
              <a:rPr lang="en-US" dirty="0"/>
              <a:t>Map Portal Group—controls what is shown on the front page of your org</a:t>
            </a:r>
          </a:p>
          <a:p>
            <a:r>
              <a:rPr lang="en-US" dirty="0"/>
              <a:t>Each class as a group?</a:t>
            </a:r>
          </a:p>
          <a:p>
            <a:r>
              <a:rPr lang="en-US" dirty="0"/>
              <a:t>Removing something from the group does NOT trash it.</a:t>
            </a:r>
          </a:p>
          <a:p>
            <a:r>
              <a:rPr lang="en-US" dirty="0"/>
              <a:t>VBCPS sharing group. </a:t>
            </a:r>
          </a:p>
          <a:p>
            <a:r>
              <a:rPr lang="en-US" dirty="0"/>
              <a:t>All have been invited. Accept the invitation.</a:t>
            </a:r>
          </a:p>
          <a:p>
            <a:r>
              <a:rPr lang="en-US" dirty="0"/>
              <a:t>What do you now have access to?</a:t>
            </a:r>
          </a:p>
        </p:txBody>
      </p:sp>
    </p:spTree>
    <p:extLst>
      <p:ext uri="{BB962C8B-B14F-4D97-AF65-F5344CB8AC3E}">
        <p14:creationId xmlns:p14="http://schemas.microsoft.com/office/powerpoint/2010/main" val="630595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76</TotalTime>
  <Words>164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Trebuchet MS</vt:lpstr>
      <vt:lpstr>Wingdings 2</vt:lpstr>
      <vt:lpstr>Quotable</vt:lpstr>
      <vt:lpstr>Day 2  GIS 4 U</vt:lpstr>
      <vt:lpstr>Experience Survey 123</vt:lpstr>
      <vt:lpstr>Explore Your org</vt:lpstr>
      <vt:lpstr>Public Account</vt:lpstr>
      <vt:lpstr>Org Account</vt:lpstr>
      <vt:lpstr>Sharing and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2  GIS 4 U</dc:title>
  <dc:creator>Georgeanne Hribar</dc:creator>
  <cp:lastModifiedBy>Georgeanne Hribar</cp:lastModifiedBy>
  <cp:revision>5</cp:revision>
  <dcterms:created xsi:type="dcterms:W3CDTF">2017-10-11T17:11:27Z</dcterms:created>
  <dcterms:modified xsi:type="dcterms:W3CDTF">2017-10-11T19:17:50Z</dcterms:modified>
</cp:coreProperties>
</file>