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66" r:id="rId4"/>
    <p:sldId id="261" r:id="rId5"/>
    <p:sldId id="258" r:id="rId6"/>
    <p:sldId id="257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663BBFF-77C1-4BF1-A3B2-2505841100BA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4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03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5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4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9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05854CA-19F4-4771-B6A2-DA5C0742B220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3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B40B886-74BB-4D5E-9EA9-584482FE40E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4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9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6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apps/presentation/index.html?webmap=1bda057ffebd42ed8ef4e18911d0d5c6" TargetMode="External"/><Relationship Id="rId2" Type="http://schemas.openxmlformats.org/officeDocument/2006/relationships/hyperlink" Target="http://storymaps.esri.com/stories/LandsatComp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mpsodc.maps.arcgis.com/apps/MapJournal/index.html?appid=9187706ceb8f473980a4d0e2a010b38a" TargetMode="External"/><Relationship Id="rId5" Type="http://schemas.openxmlformats.org/officeDocument/2006/relationships/hyperlink" Target="http://www.arcgis.com/home/webmap/viewer.html?webmap=56389518e32c433886714da685755023" TargetMode="External"/><Relationship Id="rId4" Type="http://schemas.openxmlformats.org/officeDocument/2006/relationships/hyperlink" Target="http://k12.maps.arcgis.com/home/webmap/viewer.html?webmap=6b06773e7d0c4a889d66d359082a58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Maps are More than 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4352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Dr. Georgeanne Hribar</a:t>
            </a:r>
          </a:p>
          <a:p>
            <a:pPr algn="ctr"/>
            <a:r>
              <a:rPr lang="en-US" dirty="0"/>
              <a:t>Virginia Geographic Alliance</a:t>
            </a:r>
          </a:p>
          <a:p>
            <a:pPr algn="ctr"/>
            <a:r>
              <a:rPr lang="en-US" dirty="0"/>
              <a:t>August 22, 2018</a:t>
            </a:r>
          </a:p>
        </p:txBody>
      </p:sp>
    </p:spTree>
    <p:extLst>
      <p:ext uri="{BB962C8B-B14F-4D97-AF65-F5344CB8AC3E}">
        <p14:creationId xmlns:p14="http://schemas.microsoft.com/office/powerpoint/2010/main" val="153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EVERYTHING </a:t>
            </a:r>
            <a:r>
              <a:rPr lang="en-US" dirty="0"/>
              <a:t>occurs in time and space.</a:t>
            </a:r>
          </a:p>
          <a:p>
            <a:r>
              <a:rPr lang="en-US" dirty="0"/>
              <a:t>Maps form the basis for </a:t>
            </a:r>
            <a:r>
              <a:rPr lang="en-US" b="1" dirty="0"/>
              <a:t>inquiry.</a:t>
            </a:r>
          </a:p>
          <a:p>
            <a:r>
              <a:rPr lang="en-US" dirty="0"/>
              <a:t>Inquiry unlocks </a:t>
            </a:r>
            <a:r>
              <a:rPr lang="en-US" b="1" dirty="0"/>
              <a:t>meaning.</a:t>
            </a:r>
          </a:p>
          <a:p>
            <a:r>
              <a:rPr lang="en-US" dirty="0"/>
              <a:t>Interaction with maps </a:t>
            </a:r>
            <a:r>
              <a:rPr lang="en-US" b="1" dirty="0"/>
              <a:t>engages</a:t>
            </a:r>
            <a:r>
              <a:rPr lang="en-US" dirty="0"/>
              <a:t> students.</a:t>
            </a:r>
          </a:p>
          <a:p>
            <a:r>
              <a:rPr lang="en-US" dirty="0"/>
              <a:t>The use of maps requires </a:t>
            </a:r>
            <a:r>
              <a:rPr lang="en-US" b="1" dirty="0"/>
              <a:t>critical thinking.</a:t>
            </a:r>
          </a:p>
          <a:p>
            <a:r>
              <a:rPr lang="en-US" dirty="0"/>
              <a:t>Map interpretation is an essential </a:t>
            </a:r>
            <a:r>
              <a:rPr lang="en-US" b="1" dirty="0"/>
              <a:t>literacy</a:t>
            </a:r>
            <a:r>
              <a:rPr lang="en-US" dirty="0"/>
              <a:t> skill.</a:t>
            </a:r>
          </a:p>
          <a:p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21" y="2336873"/>
            <a:ext cx="1853582" cy="33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6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9B84-AA77-47BE-A475-E2F32ADC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0E37-E981-4B56-AE98-7EB9054E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observations and connections</a:t>
            </a:r>
          </a:p>
          <a:p>
            <a:r>
              <a:rPr lang="en-US" dirty="0"/>
              <a:t>Asking questions</a:t>
            </a:r>
          </a:p>
          <a:p>
            <a:r>
              <a:rPr lang="en-US" dirty="0"/>
              <a:t>Gathering information from a variety of sources</a:t>
            </a:r>
          </a:p>
          <a:p>
            <a:r>
              <a:rPr lang="en-US" dirty="0"/>
              <a:t>Classifying information</a:t>
            </a:r>
          </a:p>
          <a:p>
            <a:r>
              <a:rPr lang="en-US" dirty="0"/>
              <a:t>Identifying cause and effect relationships</a:t>
            </a:r>
          </a:p>
          <a:p>
            <a:r>
              <a:rPr lang="en-US" dirty="0"/>
              <a:t>Building a geographic vocabulary</a:t>
            </a:r>
          </a:p>
        </p:txBody>
      </p:sp>
    </p:spTree>
    <p:extLst>
      <p:ext uri="{BB962C8B-B14F-4D97-AF65-F5344CB8AC3E}">
        <p14:creationId xmlns:p14="http://schemas.microsoft.com/office/powerpoint/2010/main" val="356024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ODCAR – Consistent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4060" y="2814576"/>
            <a:ext cx="3718882" cy="2706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639" y="2351336"/>
            <a:ext cx="41013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Observe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Describe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Compare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79156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Data at your finger tips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Explore relationships</a:t>
            </a:r>
          </a:p>
          <a:p>
            <a:pPr marL="685800" indent="-685800"/>
            <a:endParaRPr lang="en-US" dirty="0">
              <a:solidFill>
                <a:schemeClr val="bg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5" y="3723028"/>
            <a:ext cx="3375660" cy="28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2508387"/>
            <a:ext cx="3176244" cy="3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4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30193"/>
            <a:ext cx="6887389" cy="3599316"/>
          </a:xfrm>
        </p:spPr>
        <p:txBody>
          <a:bodyPr>
            <a:noAutofit/>
          </a:bodyPr>
          <a:lstStyle/>
          <a:p>
            <a:r>
              <a:rPr lang="en-US" sz="3600" dirty="0"/>
              <a:t>What is a GIS?</a:t>
            </a:r>
          </a:p>
          <a:p>
            <a:r>
              <a:rPr lang="en-US" sz="3600" dirty="0"/>
              <a:t>What is AGO?</a:t>
            </a:r>
          </a:p>
          <a:p>
            <a:r>
              <a:rPr lang="en-US" sz="3600" dirty="0"/>
              <a:t>What software is required?</a:t>
            </a:r>
          </a:p>
          <a:p>
            <a:r>
              <a:rPr lang="en-US" sz="3600" dirty="0"/>
              <a:t>Where are the data stored?</a:t>
            </a:r>
          </a:p>
          <a:p>
            <a:r>
              <a:rPr lang="en-US" sz="3600" dirty="0"/>
              <a:t>When does data become information?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07095"/>
            <a:ext cx="1970535" cy="24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based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75320" cy="3812468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/>
              <a:t>Concrete observations</a:t>
            </a:r>
          </a:p>
          <a:p>
            <a:r>
              <a:rPr lang="en-US" sz="5800" dirty="0"/>
              <a:t>Recognition of spatial patterns</a:t>
            </a:r>
          </a:p>
          <a:p>
            <a:r>
              <a:rPr lang="en-US" sz="5800" dirty="0"/>
              <a:t>Comparison of “what’s there?”</a:t>
            </a:r>
          </a:p>
          <a:p>
            <a:r>
              <a:rPr lang="en-US" sz="5800" dirty="0"/>
              <a:t>Analysis of map’s data</a:t>
            </a:r>
          </a:p>
          <a:p>
            <a:r>
              <a:rPr lang="en-US" sz="5800" dirty="0"/>
              <a:t>Create and test hypotheses</a:t>
            </a:r>
          </a:p>
          <a:p>
            <a:r>
              <a:rPr lang="en-US" sz="5800" dirty="0"/>
              <a:t>Propose possible explanations for “why there?”</a:t>
            </a:r>
          </a:p>
          <a:p>
            <a:r>
              <a:rPr lang="en-US" sz="5800" dirty="0"/>
              <a:t>To whom would this information be useful</a:t>
            </a:r>
          </a:p>
          <a:p>
            <a:r>
              <a:rPr lang="en-US" sz="5800" dirty="0"/>
              <a:t>Present findings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1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Visualize the Earth</a:t>
            </a:r>
            <a:endParaRPr lang="en-US" sz="3200" dirty="0"/>
          </a:p>
          <a:p>
            <a:r>
              <a:rPr lang="en-US" sz="3200" dirty="0">
                <a:hlinkClick r:id="rId3"/>
              </a:rPr>
              <a:t>Obtain content information</a:t>
            </a:r>
            <a:endParaRPr lang="en-US" sz="3200" dirty="0"/>
          </a:p>
          <a:p>
            <a:r>
              <a:rPr lang="en-US" sz="3200" dirty="0">
                <a:hlinkClick r:id="rId4"/>
              </a:rPr>
              <a:t>Solve problems</a:t>
            </a:r>
            <a:endParaRPr lang="en-US" sz="3200" dirty="0"/>
          </a:p>
          <a:p>
            <a:r>
              <a:rPr lang="en-US" sz="3200" dirty="0">
                <a:hlinkClick r:id="rId5"/>
              </a:rPr>
              <a:t>Create location-based narratives</a:t>
            </a:r>
            <a:endParaRPr lang="en-US" sz="3200" dirty="0"/>
          </a:p>
          <a:p>
            <a:r>
              <a:rPr lang="en-US" sz="3200" dirty="0">
                <a:hlinkClick r:id="rId6"/>
              </a:rPr>
              <a:t>Organize information</a:t>
            </a:r>
            <a:endParaRPr lang="en-US" sz="3200" dirty="0"/>
          </a:p>
          <a:p>
            <a:r>
              <a:rPr lang="en-US" sz="3200" dirty="0"/>
              <a:t>Make decisions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150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94</TotalTime>
  <Words>191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Maps are More than Location</vt:lpstr>
      <vt:lpstr>Core Principles</vt:lpstr>
      <vt:lpstr>Geographic Thinking</vt:lpstr>
      <vt:lpstr>ODCAR – Consistent Process</vt:lpstr>
      <vt:lpstr>The Dynamic Link</vt:lpstr>
      <vt:lpstr>Geographic Information System</vt:lpstr>
      <vt:lpstr>Problem solving based on</vt:lpstr>
      <vt:lpstr>Uses of GIS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are More than Location</dc:title>
  <dc:creator>Georgeanne Hribar</dc:creator>
  <cp:lastModifiedBy>gch</cp:lastModifiedBy>
  <cp:revision>22</cp:revision>
  <dcterms:created xsi:type="dcterms:W3CDTF">2017-08-17T20:11:16Z</dcterms:created>
  <dcterms:modified xsi:type="dcterms:W3CDTF">2018-08-22T13:12:11Z</dcterms:modified>
</cp:coreProperties>
</file>