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4"/>
    <p:restoredTop sz="94643"/>
  </p:normalViewPr>
  <p:slideViewPr>
    <p:cSldViewPr snapToGrid="0" snapToObjects="1">
      <p:cViewPr varScale="1">
        <p:scale>
          <a:sx n="75" d="100"/>
          <a:sy n="75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:a16="http://schemas.microsoft.com/office/drawing/2014/main" id="{18F69F83-8E5F-44B4-9D47-E49998525C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:a16="http://schemas.microsoft.com/office/drawing/2014/main" id="{D9556E5B-412D-4A62-887F-C1621F5E50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2E4217AC-BF7A-4F8C-9559-3693EFC6EE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6096000 w 120000"/>
              <a:gd name="T3" fmla="*/ 0 h 120000"/>
              <a:gd name="T4" fmla="*/ 6096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9DD8B22F-374C-460D-A71F-1F9ED4B73465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7584-5982-40AF-BE53-5F668DE9AF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FA8AE0-6F65-4A20-B17D-E73A0F9C1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CECBD-8389-434C-9DC6-8F87C86B1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0D6B6-BFED-408F-8C80-6AC3B8443981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26963-AE2F-49B7-A92E-5BB2B1B04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65B76-4381-479F-B094-EDC1478E7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43261-BAFD-4BE7-AFA4-E654ED6E3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4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4178-31BB-42D1-B437-9653D5F6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99691-828B-4600-960B-0CEC50821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7285B-0AD8-4A08-8F2D-D59524E0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EBCC-0052-4DA4-9257-0535B9CB75C3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AA83-8ACF-4E4D-9993-55FDE1628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73FAE-32E2-4944-ACEA-FEDD08F2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A5A4E-B985-4566-A2F9-ED111847B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37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5E872-98C9-4754-A63D-2AA9FFBB49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E2AB8D-88F8-4BA1-AD33-FA993C06E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F6A41-AAE5-4D85-8099-74C3776E9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888ED-178D-4022-A05D-CEC07728BE77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9D930-59EE-4FFF-A95B-A0AF3C07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8B148-56CD-4705-AD34-658D57D9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35ED3-8E44-4F8E-AB5C-14A5C0846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81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3B453-3B45-44C6-9976-4A446298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9438E-2530-4080-8780-F490B0831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CDE13-B51F-49E1-A026-AA506ABEF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20D3E-587A-4840-924D-32317E2CE185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39F69-F26E-46FE-B1E1-1ED26082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42384-E362-4D20-B210-55B55AACD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EDC07-FDA1-4874-8C1A-09E8F187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0298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C96C9-16FE-4331-819D-77301A03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CE008-200D-4704-96B9-719581111E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F5761-4215-4220-8723-DFDB729D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30CC-9C35-43B4-BE10-12AA0B9D3C7E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33824-75F5-4746-8D48-1EF2E751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7350D-315A-4BC2-BD41-3E9D6545C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0BAF-3240-4347-B27F-5ABEEAF47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5729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69076-C14A-4533-84A6-261BC909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BCD6-79DA-48EB-9ED8-74D0FFC4F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3A42E6-9031-4811-ACFA-167ADDE0B8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2C4F91-D2E5-4022-B593-DEED0E8A4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5BE93-EEE7-412A-AE3C-ACEA5C2E88F7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7684773-70F7-43DC-A003-B8DEC5A6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31FE92-5279-4121-80E0-5FEC04749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E8346-FE6B-4690-A5E8-FAB696E07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153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8C055-594B-4148-A101-9017A325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942A50-7EA6-4D51-9F5B-0324B0E0B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5941C-711E-43A6-9F8C-681E681A6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9600A-ED40-466B-BBBF-BBFC49075D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54A344-DF27-4FF3-9EC9-42EA5A68A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5C3B9AE-1945-42A5-893A-9420E6EE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7F74-DF3D-4967-9FAD-30A6E90B2617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F9409BC-4E59-40EC-B638-01A98126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E658CA-7AC5-4B4B-A899-5B1BA59D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7A8C5-CA68-405D-B76A-130DAB2395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3512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E3B3A-D193-42EE-BE13-9B208229E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1BD2E8F-1E62-448D-ADB4-61B3D6EB0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41AA-1E1F-4C9A-AB90-A97EEF4475F6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73F6A4-E14C-41D5-B6E0-686DDF409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876E48A-B61E-4529-B82C-9A17285B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F77FA-CF81-430E-9A6D-9CBAA6BAF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3635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FE003B3-1DB3-44AD-AF87-8A97955F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B352D-93CF-4608-B617-EDFBA216A294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917449B-9197-4285-B1C4-9D0D8481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FC591E-88DF-488D-9E9C-C4623D836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EFF9-1396-4686-BEB3-CF1CBECCB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9495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53B4F-59D4-4919-B3F6-8540439D5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D8AB-FB8F-4897-B1D9-FC7FACED7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EE2E6E-667F-4D80-9D04-A1343B865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E7B9DA-39F6-42DC-9EFA-24F9818DD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C885B-1CFB-4EE0-BCAA-8F8E479B9D1D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3549CB4-C5F5-4FF8-8E4A-C61909695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5033BA3-1CDD-4696-99B2-0A3729B12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9B558-12E7-4C20-A842-DBFCFE217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807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2761F-E7A1-4EC3-BA3E-B8A441450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B2D47A-9B50-4F05-A38E-76062CE25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7C765B-EA1E-4BC8-B5A9-9E2EEF2276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DC2846-BC19-4E03-9A49-14066801E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2EADB-DE7A-4314-BE0A-D9FDBBD2C31A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B05F268-357D-412E-9F55-6E63FFA0D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AB2ABC-A7E5-4D28-80BD-49E0D24A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8415F-CC76-4D27-BB19-1DED9E0C9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0024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B1ABDEE-339B-4363-93DD-246C7C361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860D892-3C4A-4E38-BB78-EBCC9AD4D6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BA1E5-C55C-4069-8F12-49F777243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55CD1C-8AA1-4452-81E9-B1D1E06B2906}" type="datetimeFigureOut">
              <a:rPr lang="en-US"/>
              <a:pPr>
                <a:defRPr/>
              </a:pPr>
              <a:t>8/10/2019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40500-8F07-4C89-AD2D-808F4F8A3C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41B94-EC08-418B-B9E9-1F2298FB8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642E01-6BB8-4EA6-86D3-5748C5920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standing in a room&#10;&#10;Description automatically generated">
            <a:extLst>
              <a:ext uri="{FF2B5EF4-FFF2-40B4-BE49-F238E27FC236}">
                <a16:creationId xmlns:a16="http://schemas.microsoft.com/office/drawing/2014/main" id="{93D0FD16-D388-4F46-997C-8B4EA28EA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368300"/>
            <a:ext cx="12192000" cy="722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D8B6CD0-CCD6-46BF-9F03-300C5B7D8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400" y="719138"/>
            <a:ext cx="6723063" cy="527050"/>
          </a:xfrm>
          <a:solidFill>
            <a:schemeClr val="tx1">
              <a:lumMod val="50000"/>
              <a:lumOff val="5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How would you learn to skydive?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B7A81A1-0A43-4821-AC8A-48CA912E581F}"/>
              </a:ext>
            </a:extLst>
          </p:cNvPr>
          <p:cNvSpPr txBox="1">
            <a:spLocks/>
          </p:cNvSpPr>
          <p:nvPr/>
        </p:nvSpPr>
        <p:spPr>
          <a:xfrm>
            <a:off x="2482850" y="5291138"/>
            <a:ext cx="8478838" cy="7350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First you might go to an indoor Sky diving arena and learn how to hold yourself and get acclimated to feeling of flying.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4" grpId="1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265D60-49BE-4ACC-BD4F-0158E67F14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3025"/>
            <a:ext cx="12192000" cy="6931025"/>
          </a:xfr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1A7B9F7-556B-4C62-A143-F1B10670E6CF}"/>
              </a:ext>
            </a:extLst>
          </p:cNvPr>
          <p:cNvSpPr txBox="1">
            <a:spLocks/>
          </p:cNvSpPr>
          <p:nvPr/>
        </p:nvSpPr>
        <p:spPr>
          <a:xfrm>
            <a:off x="4521200" y="5675313"/>
            <a:ext cx="6723063" cy="52705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And then you would graduate to Tandem </a:t>
            </a:r>
            <a:r>
              <a:rPr lang="en-US" dirty="0" err="1">
                <a:solidFill>
                  <a:schemeClr val="bg1"/>
                </a:solidFill>
              </a:rPr>
              <a:t>SkyDiving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30599BE-A034-4D4E-9EEB-A7B0DF509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42788" cy="6858000"/>
          </a:xfr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D611307-C836-4A96-8EE9-A898B25CEAED}"/>
              </a:ext>
            </a:extLst>
          </p:cNvPr>
          <p:cNvSpPr txBox="1">
            <a:spLocks/>
          </p:cNvSpPr>
          <p:nvPr/>
        </p:nvSpPr>
        <p:spPr>
          <a:xfrm>
            <a:off x="2197100" y="5816600"/>
            <a:ext cx="8521700" cy="64928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</a:rPr>
              <a:t>Finally you would be able to take the plunge all by yourself!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52</Words>
  <Application>Microsoft Office PowerPoint</Application>
  <PresentationFormat>Widescreen</PresentationFormat>
  <Paragraphs>4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lisa trombley</cp:lastModifiedBy>
  <cp:revision>12</cp:revision>
  <dcterms:modified xsi:type="dcterms:W3CDTF">2019-08-11T04:00:42Z</dcterms:modified>
  <cp:category/>
</cp:coreProperties>
</file>