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6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C600-4D5E-4050-AA1F-EABDA3DED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B43DA-8F44-4880-A4D1-D71D0DBE1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055D7-98DE-450D-91E6-26E683E8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D24C-0B14-4E5C-9BB8-DBDC0F77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7073B-04AC-446E-991D-DA8604CD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0B66-DD86-4C77-A1F1-4ECE00E4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60D9A-A0EE-450D-BD8B-4D3BB9382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4B99-027C-4A1F-AB51-18897940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A0AC-02FB-4D5C-A10A-415B5CE9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8324D-608D-4F1B-8C3A-F586F9C8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374C8-91B1-449E-99FA-B11313205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74637-5A19-400E-B959-EAEC979DB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4FD93-E514-48BC-ACA5-797D52E7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CC63-8598-4BF0-8C22-8B987D4B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E8D7-06A4-4B7A-97A2-0497145B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6632-1BD0-4DEC-BCF8-ED6DC50E8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08D9-8DAB-49AB-B082-8DCEB6F67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A3D4-8C35-4865-A061-DE071637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614FE-11C6-4164-B6B2-F0054061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7627C-84F5-4990-9E3B-11F1550D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0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3459-2005-45AA-963F-BA57C3B5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F09A-57EC-4C2D-9B68-2D96F3240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724E6-F614-4B4D-B338-69331924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329E1-55A6-476A-AE33-EAFA931F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30A4-3DAF-4E29-A83A-92AD53A9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9EC-B6FC-4EEE-A2E6-C59D4971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2811-C9A2-4483-BD5A-5F944B52C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79730-650F-4584-841C-EE9196CE0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A8F3A-BAFF-4696-8A24-890587D1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4F52-7BE5-4C06-B2D8-C3CD86C3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6633B-86D2-4AA9-9A26-29E4DE26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CD0B-5282-40DF-A37E-6E078A4F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B9204-DA19-4BDC-A397-FF7BDC6B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CC830-2BF5-4AA6-95F3-0F79379AC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3E52A-866A-4BCE-BA28-D2A1D1C32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6B02D-7B8B-477D-9795-4BFB629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F5B8C-AFEB-472B-834D-489FD480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FB898-BBA8-4583-B1D1-1153F42E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16D16-3617-468C-AA9F-E82C902C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B887-6D88-4292-B673-7933AF36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AF0F5-FFF6-4C00-B483-F5DCA04F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7DAB3-CDB5-45A7-BD71-81C528DD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C00C2-1C50-455A-83B2-F862F9BF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0DEF5-1938-451D-BC41-0DFD0BAE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6584B-4D8C-441F-8552-059297B2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E97F-85B1-4A60-A996-7EC0BA89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8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311C-C2EB-48AF-B878-867A63C5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14E8E-94A5-4F72-B7CF-13695329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DF3E0-97ED-4B8A-9F5B-8888BD070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BD7F-B65C-4C59-930B-0BF4E89F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7831E-ED95-4111-98E7-03170DB2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26754-D47C-4872-9464-D85FE39C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35B7-CB21-4244-885E-4BDB7A72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F51E5-84DD-49D3-A5E5-C0CCBD1B2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F234B-C842-4B29-BD10-44E8D64D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92739-BB48-4A4E-9860-BDA5BFF1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97FCF-4297-493D-A58F-E02765E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4920F-DFE4-4886-BA53-A28542B3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7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0CA40-7887-4CF0-B097-D7C93D2A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33DC-BC8E-4622-A56C-7126B527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9DEA1-2AA4-4A8C-A28C-B30D75B98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9D02-A255-419C-B3A7-BE47DD7812C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C58E-D6DD-419F-BAA7-2EAA6DC1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461CC-32C4-429C-8AE9-E661629D3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B28C-96B1-408C-ABA6-31D06E96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F9943-6CF7-4589-AFF8-CADDB5F6E4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22821" y="3050435"/>
            <a:ext cx="4308909" cy="7571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Certificates Showing a Road Map to Protection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215700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5848FB-C485-4E17-9A49-8637C8CC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126"/>
            <a:ext cx="6095999" cy="3423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90234-3661-4ADB-9359-1732C35CEF71}"/>
              </a:ext>
            </a:extLst>
          </p:cNvPr>
          <p:cNvSpPr/>
          <p:nvPr/>
        </p:nvSpPr>
        <p:spPr>
          <a:xfrm>
            <a:off x="3495675" y="1819275"/>
            <a:ext cx="1581150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3E54B60-B134-42F7-AFA0-234B0DB83415}"/>
              </a:ext>
            </a:extLst>
          </p:cNvPr>
          <p:cNvSpPr txBox="1">
            <a:spLocks/>
          </p:cNvSpPr>
          <p:nvPr/>
        </p:nvSpPr>
        <p:spPr>
          <a:xfrm>
            <a:off x="4122821" y="3050435"/>
            <a:ext cx="4308909" cy="75713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</a:rPr>
              <a:t>Certificates Showing a Road Map to Protection and Leadership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6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9B293-3AFC-44C5-B16A-07D1612A5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-96253"/>
            <a:ext cx="6096001" cy="352525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11384196-FF3E-4607-AD3B-E03F3C065655}"/>
              </a:ext>
            </a:extLst>
          </p:cNvPr>
          <p:cNvSpPr txBox="1">
            <a:spLocks/>
          </p:cNvSpPr>
          <p:nvPr/>
        </p:nvSpPr>
        <p:spPr>
          <a:xfrm>
            <a:off x="4122821" y="3050435"/>
            <a:ext cx="4308909" cy="75713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</a:rPr>
              <a:t>Certificates Showing a Road Map to Protection and Leadership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B0303-172E-45F9-92EE-DE193CF06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4340"/>
            <a:ext cx="6274523" cy="342366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8071D4A5-6BE3-4732-A1D3-3002CC961A64}"/>
              </a:ext>
            </a:extLst>
          </p:cNvPr>
          <p:cNvSpPr txBox="1">
            <a:spLocks/>
          </p:cNvSpPr>
          <p:nvPr/>
        </p:nvSpPr>
        <p:spPr>
          <a:xfrm>
            <a:off x="4122821" y="3050435"/>
            <a:ext cx="4308909" cy="75713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</a:rPr>
              <a:t>Certificates Showing a Road Map to Protection and Leadership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9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">
        <p14:reveal thruBlk="1" dir="r"/>
      </p:transition>
    </mc:Choice>
    <mc:Fallback>
      <p:transition advClick="0" advTm="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20D428-96D0-4DBE-848A-310BACF4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-96253"/>
            <a:ext cx="6096001" cy="3525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14C84-C738-429B-83AE-1D15B13BC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126"/>
            <a:ext cx="6095999" cy="3423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F7C1-DD1A-48A7-BB87-64D8219B3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418321"/>
            <a:ext cx="6095999" cy="3434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D7487-37E3-4ECC-A812-6D411831A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4340"/>
            <a:ext cx="6274523" cy="3423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A3C11-89E9-4D14-B9D6-25E3846D6F09}"/>
              </a:ext>
            </a:extLst>
          </p:cNvPr>
          <p:cNvSpPr/>
          <p:nvPr/>
        </p:nvSpPr>
        <p:spPr>
          <a:xfrm>
            <a:off x="3495675" y="1819275"/>
            <a:ext cx="1581150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62E252B-FEBE-4D08-A20E-F0A1544136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22821" y="3050435"/>
            <a:ext cx="4308909" cy="7571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Certificates Showing a Road Map to Protection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302528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">
        <p14:reveal thruBlk="1" dir="r"/>
      </p:transition>
    </mc:Choice>
    <mc:Fallback>
      <p:transition spd="slow" advClick="0" advTm="5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Certificates Showing a Road Map to Protection and Leadership</vt:lpstr>
      <vt:lpstr>PowerPoint Presentation</vt:lpstr>
      <vt:lpstr>PowerPoint Presentation</vt:lpstr>
      <vt:lpstr>PowerPoint Presentation</vt:lpstr>
      <vt:lpstr>Certificates Showing a Road Map to Protection and Leadership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trombley</dc:creator>
  <cp:lastModifiedBy>lisa trombley</cp:lastModifiedBy>
  <cp:revision>6</cp:revision>
  <dcterms:created xsi:type="dcterms:W3CDTF">2019-08-10T02:19:30Z</dcterms:created>
  <dcterms:modified xsi:type="dcterms:W3CDTF">2019-08-10T02:56:03Z</dcterms:modified>
</cp:coreProperties>
</file>