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0f70f057a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0f70f057a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0f70f057a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0f70f057a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0f70f057a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0f70f057a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AutoNation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080">
                <a:solidFill>
                  <a:schemeClr val="dk1"/>
                </a:solidFill>
              </a:rPr>
              <a:t>By </a:t>
            </a:r>
            <a:endParaRPr sz="208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080">
                <a:solidFill>
                  <a:schemeClr val="dk1"/>
                </a:solidFill>
              </a:rPr>
              <a:t>Brandon Marcelino &amp; Taveion Kilby</a:t>
            </a:r>
            <a:endParaRPr sz="208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208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AutoNation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3515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This business is a car dealership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This is a Retail trade sector for the Industry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Main Product is cars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Automotive Retailer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Prime customers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018225" y="2077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914400" rtl="0" algn="l">
              <a:spcBef>
                <a:spcPts val="120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Customers who own or are interested in high end brands and 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vehicles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Those looking for leasing options on luxury cars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Individuals who are looking to trade high end 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vehicles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●"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Anyone who wants and premium 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experience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and high quality service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does it need Cyber Security?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They need to protect customer data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Includes: IDs, credit scores, addresses, etc.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Make sure the transactions are secure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Need to comply with </a:t>
            </a:r>
            <a:r>
              <a:rPr lang="en" sz="1600"/>
              <a:t>PCI DSS</a:t>
            </a:r>
            <a:r>
              <a:rPr lang="en" sz="1600"/>
              <a:t> because of card transactions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Tracking Inventory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If the systems get compromised, then they can’t do sales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business </a:t>
            </a:r>
            <a:r>
              <a:rPr lang="en" sz="1600"/>
              <a:t>productivity</a:t>
            </a:r>
            <a:r>
              <a:rPr lang="en" sz="1600"/>
              <a:t> gets stopped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