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2D072-4EE8-4B9A-A3D5-CEFE0656CEBA}" v="559" dt="2023-11-16T19:24:33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1" autoAdjust="0"/>
    <p:restoredTop sz="94660"/>
  </p:normalViewPr>
  <p:slideViewPr>
    <p:cSldViewPr snapToGrid="0">
      <p:cViewPr varScale="1">
        <p:scale>
          <a:sx n="98" d="100"/>
          <a:sy n="98" d="100"/>
        </p:scale>
        <p:origin x="20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822EC6-F939-473B-ACDC-8691EDA0B0C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67B33A-39A0-4C5F-9BA5-F208006FA0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Game board with different customer service centers</a:t>
          </a:r>
        </a:p>
      </dgm:t>
    </dgm:pt>
    <dgm:pt modelId="{90D8DD4C-4822-4C93-8B22-5A8B48440A4D}" type="parTrans" cxnId="{9B745C1D-EAEA-46C3-B793-410ECF510905}">
      <dgm:prSet/>
      <dgm:spPr/>
      <dgm:t>
        <a:bodyPr/>
        <a:lstStyle/>
        <a:p>
          <a:endParaRPr lang="en-US"/>
        </a:p>
      </dgm:t>
    </dgm:pt>
    <dgm:pt modelId="{FFC66D60-3C5A-4DB1-888A-8CBF8DC82400}" type="sibTrans" cxnId="{9B745C1D-EAEA-46C3-B793-410ECF510905}">
      <dgm:prSet/>
      <dgm:spPr/>
      <dgm:t>
        <a:bodyPr/>
        <a:lstStyle/>
        <a:p>
          <a:endParaRPr lang="en-US"/>
        </a:p>
      </dgm:t>
    </dgm:pt>
    <dgm:pt modelId="{93E03300-B03B-47B5-9E39-1B4FB0F8E2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Dice </a:t>
          </a:r>
        </a:p>
      </dgm:t>
    </dgm:pt>
    <dgm:pt modelId="{70328837-19B7-4C65-B0ED-E63428775733}" type="parTrans" cxnId="{9A499BAE-64C0-48D0-B835-C0BAD847FDC3}">
      <dgm:prSet/>
      <dgm:spPr/>
      <dgm:t>
        <a:bodyPr/>
        <a:lstStyle/>
        <a:p>
          <a:endParaRPr lang="en-US"/>
        </a:p>
      </dgm:t>
    </dgm:pt>
    <dgm:pt modelId="{27CE2AA6-257E-4830-A3D8-D7ED973A0C1F}" type="sibTrans" cxnId="{9A499BAE-64C0-48D0-B835-C0BAD847FDC3}">
      <dgm:prSet/>
      <dgm:spPr/>
      <dgm:t>
        <a:bodyPr/>
        <a:lstStyle/>
        <a:p>
          <a:endParaRPr lang="en-US"/>
        </a:p>
      </dgm:t>
    </dgm:pt>
    <dgm:pt modelId="{6090F53E-D0AA-42B2-A281-320A28577CB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“Money”</a:t>
          </a:r>
        </a:p>
      </dgm:t>
    </dgm:pt>
    <dgm:pt modelId="{EBDF537D-0042-4DC2-A77D-CAE43E7CFE55}" type="parTrans" cxnId="{984221A5-48D7-4216-9CEC-CD24CADD9659}">
      <dgm:prSet/>
      <dgm:spPr/>
      <dgm:t>
        <a:bodyPr/>
        <a:lstStyle/>
        <a:p>
          <a:endParaRPr lang="en-US"/>
        </a:p>
      </dgm:t>
    </dgm:pt>
    <dgm:pt modelId="{7EACB3DB-3BDD-433D-85BF-8B1BACABE06B}" type="sibTrans" cxnId="{984221A5-48D7-4216-9CEC-CD24CADD9659}">
      <dgm:prSet/>
      <dgm:spPr/>
      <dgm:t>
        <a:bodyPr/>
        <a:lstStyle/>
        <a:p>
          <a:endParaRPr lang="en-US"/>
        </a:p>
      </dgm:t>
    </dgm:pt>
    <dgm:pt modelId="{91881546-2DE0-412E-AE16-A83834B953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Player tokens &amp; Property tokens</a:t>
          </a:r>
        </a:p>
      </dgm:t>
    </dgm:pt>
    <dgm:pt modelId="{8EAACA27-2B5F-4F9F-AF6C-A5B29E5F1073}" type="parTrans" cxnId="{3FD1629C-C569-4543-AEC5-300C46237741}">
      <dgm:prSet/>
      <dgm:spPr/>
      <dgm:t>
        <a:bodyPr/>
        <a:lstStyle/>
        <a:p>
          <a:endParaRPr lang="en-US"/>
        </a:p>
      </dgm:t>
    </dgm:pt>
    <dgm:pt modelId="{6E359EE8-AD92-4569-BFE9-1ECDE28F45AB}" type="sibTrans" cxnId="{3FD1629C-C569-4543-AEC5-300C46237741}">
      <dgm:prSet/>
      <dgm:spPr/>
      <dgm:t>
        <a:bodyPr/>
        <a:lstStyle/>
        <a:p>
          <a:endParaRPr lang="en-US"/>
        </a:p>
      </dgm:t>
    </dgm:pt>
    <dgm:pt modelId="{767ABEB2-A974-408E-AFB1-5AD1E8C568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Chance cards</a:t>
          </a:r>
        </a:p>
      </dgm:t>
    </dgm:pt>
    <dgm:pt modelId="{AD0C04AD-EC27-404A-8976-B05DAE3DFDCE}" type="parTrans" cxnId="{70ABDE00-F53D-4088-99F0-E2A6072D1DF6}">
      <dgm:prSet/>
      <dgm:spPr/>
      <dgm:t>
        <a:bodyPr/>
        <a:lstStyle/>
        <a:p>
          <a:endParaRPr lang="en-US"/>
        </a:p>
      </dgm:t>
    </dgm:pt>
    <dgm:pt modelId="{4457510E-F173-409A-8A01-6AC4E27F0C20}" type="sibTrans" cxnId="{70ABDE00-F53D-4088-99F0-E2A6072D1DF6}">
      <dgm:prSet/>
      <dgm:spPr/>
      <dgm:t>
        <a:bodyPr/>
        <a:lstStyle/>
        <a:p>
          <a:endParaRPr lang="en-US"/>
        </a:p>
      </dgm:t>
    </dgm:pt>
    <dgm:pt modelId="{C6AB69A0-3ACE-41AA-A9FA-84C74430D5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Worksheet for recording players' customer service ratings</a:t>
          </a:r>
        </a:p>
      </dgm:t>
    </dgm:pt>
    <dgm:pt modelId="{4B0340F5-BE7F-49C9-8552-A59F6F9046E5}" type="parTrans" cxnId="{1727371A-8BDF-45D9-AA41-FA32895C6EEE}">
      <dgm:prSet/>
      <dgm:spPr/>
      <dgm:t>
        <a:bodyPr/>
        <a:lstStyle/>
        <a:p>
          <a:endParaRPr lang="en-US"/>
        </a:p>
      </dgm:t>
    </dgm:pt>
    <dgm:pt modelId="{77B1BCBD-9B05-4939-A9B8-D71212EA3232}" type="sibTrans" cxnId="{1727371A-8BDF-45D9-AA41-FA32895C6EEE}">
      <dgm:prSet/>
      <dgm:spPr/>
      <dgm:t>
        <a:bodyPr/>
        <a:lstStyle/>
        <a:p>
          <a:endParaRPr lang="en-US"/>
        </a:p>
      </dgm:t>
    </dgm:pt>
    <dgm:pt modelId="{F9FEABA0-B311-4F1F-9B8B-B8EBE828321A}" type="pres">
      <dgm:prSet presAssocID="{C5822EC6-F939-473B-ACDC-8691EDA0B0C2}" presName="root" presStyleCnt="0">
        <dgm:presLayoutVars>
          <dgm:dir/>
          <dgm:resizeHandles val="exact"/>
        </dgm:presLayoutVars>
      </dgm:prSet>
      <dgm:spPr/>
    </dgm:pt>
    <dgm:pt modelId="{BDC00E96-5F50-465D-A9A4-AE175542A6A6}" type="pres">
      <dgm:prSet presAssocID="{3467B33A-39A0-4C5F-9BA5-F208006FA070}" presName="compNode" presStyleCnt="0"/>
      <dgm:spPr/>
    </dgm:pt>
    <dgm:pt modelId="{7F6DD932-F08A-4115-8DC5-93502702A131}" type="pres">
      <dgm:prSet presAssocID="{3467B33A-39A0-4C5F-9BA5-F208006FA070}" presName="bgRect" presStyleLbl="bgShp" presStyleIdx="0" presStyleCnt="6"/>
      <dgm:spPr/>
    </dgm:pt>
    <dgm:pt modelId="{538B1A3F-2FFD-4369-B804-372814173F23}" type="pres">
      <dgm:prSet presAssocID="{3467B33A-39A0-4C5F-9BA5-F208006FA07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313286D8-CDEF-4A47-A625-AD18071DB700}" type="pres">
      <dgm:prSet presAssocID="{3467B33A-39A0-4C5F-9BA5-F208006FA070}" presName="spaceRect" presStyleCnt="0"/>
      <dgm:spPr/>
    </dgm:pt>
    <dgm:pt modelId="{419231C3-7BBC-4D34-B876-75D15B905D5B}" type="pres">
      <dgm:prSet presAssocID="{3467B33A-39A0-4C5F-9BA5-F208006FA070}" presName="parTx" presStyleLbl="revTx" presStyleIdx="0" presStyleCnt="6" custScaleX="100000">
        <dgm:presLayoutVars>
          <dgm:chMax val="0"/>
          <dgm:chPref val="0"/>
        </dgm:presLayoutVars>
      </dgm:prSet>
      <dgm:spPr/>
    </dgm:pt>
    <dgm:pt modelId="{CB54E5D3-0796-4677-9F3C-8E4601EDCAF7}" type="pres">
      <dgm:prSet presAssocID="{FFC66D60-3C5A-4DB1-888A-8CBF8DC82400}" presName="sibTrans" presStyleCnt="0"/>
      <dgm:spPr/>
    </dgm:pt>
    <dgm:pt modelId="{2481DC58-AF7F-42D1-8728-D88B3DAAF9CA}" type="pres">
      <dgm:prSet presAssocID="{93E03300-B03B-47B5-9E39-1B4FB0F8E251}" presName="compNode" presStyleCnt="0"/>
      <dgm:spPr/>
    </dgm:pt>
    <dgm:pt modelId="{0FC94E09-FAB5-499D-BEAE-57F5E2D9875E}" type="pres">
      <dgm:prSet presAssocID="{93E03300-B03B-47B5-9E39-1B4FB0F8E251}" presName="bgRect" presStyleLbl="bgShp" presStyleIdx="1" presStyleCnt="6"/>
      <dgm:spPr/>
    </dgm:pt>
    <dgm:pt modelId="{E06AAFD4-E10E-4F59-B954-C7408266595D}" type="pres">
      <dgm:prSet presAssocID="{93E03300-B03B-47B5-9E39-1B4FB0F8E25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ce"/>
        </a:ext>
      </dgm:extLst>
    </dgm:pt>
    <dgm:pt modelId="{2050DC89-36EA-481A-B2AD-642D4F98A61C}" type="pres">
      <dgm:prSet presAssocID="{93E03300-B03B-47B5-9E39-1B4FB0F8E251}" presName="spaceRect" presStyleCnt="0"/>
      <dgm:spPr/>
    </dgm:pt>
    <dgm:pt modelId="{48864391-FA0A-4E57-8FBD-C3BA6178F116}" type="pres">
      <dgm:prSet presAssocID="{93E03300-B03B-47B5-9E39-1B4FB0F8E251}" presName="parTx" presStyleLbl="revTx" presStyleIdx="1" presStyleCnt="6">
        <dgm:presLayoutVars>
          <dgm:chMax val="0"/>
          <dgm:chPref val="0"/>
        </dgm:presLayoutVars>
      </dgm:prSet>
      <dgm:spPr/>
    </dgm:pt>
    <dgm:pt modelId="{DBF9DFAF-D6A0-442E-B9B9-F4F031594E36}" type="pres">
      <dgm:prSet presAssocID="{27CE2AA6-257E-4830-A3D8-D7ED973A0C1F}" presName="sibTrans" presStyleCnt="0"/>
      <dgm:spPr/>
    </dgm:pt>
    <dgm:pt modelId="{9166B480-1D5D-48D5-9183-B181720C3A9F}" type="pres">
      <dgm:prSet presAssocID="{6090F53E-D0AA-42B2-A281-320A28577CBC}" presName="compNode" presStyleCnt="0"/>
      <dgm:spPr/>
    </dgm:pt>
    <dgm:pt modelId="{6DB48D3D-1CC1-4729-996E-DF0C62AEC197}" type="pres">
      <dgm:prSet presAssocID="{6090F53E-D0AA-42B2-A281-320A28577CBC}" presName="bgRect" presStyleLbl="bgShp" presStyleIdx="2" presStyleCnt="6"/>
      <dgm:spPr/>
    </dgm:pt>
    <dgm:pt modelId="{18CC479E-2416-492E-B2E7-587354E89C46}" type="pres">
      <dgm:prSet presAssocID="{6090F53E-D0AA-42B2-A281-320A28577CB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81BD9126-1FC7-4EB4-B4A3-F9C9A5683D55}" type="pres">
      <dgm:prSet presAssocID="{6090F53E-D0AA-42B2-A281-320A28577CBC}" presName="spaceRect" presStyleCnt="0"/>
      <dgm:spPr/>
    </dgm:pt>
    <dgm:pt modelId="{CC986382-A971-4C13-9741-79D89198F4C6}" type="pres">
      <dgm:prSet presAssocID="{6090F53E-D0AA-42B2-A281-320A28577CBC}" presName="parTx" presStyleLbl="revTx" presStyleIdx="2" presStyleCnt="6">
        <dgm:presLayoutVars>
          <dgm:chMax val="0"/>
          <dgm:chPref val="0"/>
        </dgm:presLayoutVars>
      </dgm:prSet>
      <dgm:spPr/>
    </dgm:pt>
    <dgm:pt modelId="{7E508AB2-5C1B-496A-8226-C7DF58E101F1}" type="pres">
      <dgm:prSet presAssocID="{7EACB3DB-3BDD-433D-85BF-8B1BACABE06B}" presName="sibTrans" presStyleCnt="0"/>
      <dgm:spPr/>
    </dgm:pt>
    <dgm:pt modelId="{4D12CE1B-1F6E-4274-888B-609ED1AC761E}" type="pres">
      <dgm:prSet presAssocID="{91881546-2DE0-412E-AE16-A83834B95363}" presName="compNode" presStyleCnt="0"/>
      <dgm:spPr/>
    </dgm:pt>
    <dgm:pt modelId="{928D5081-1B69-4887-AA67-797E225B030D}" type="pres">
      <dgm:prSet presAssocID="{91881546-2DE0-412E-AE16-A83834B95363}" presName="bgRect" presStyleLbl="bgShp" presStyleIdx="3" presStyleCnt="6"/>
      <dgm:spPr/>
    </dgm:pt>
    <dgm:pt modelId="{340A5EA8-5C59-4441-B45E-08516109FAE5}" type="pres">
      <dgm:prSet presAssocID="{91881546-2DE0-412E-AE16-A83834B95363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2FEF65B2-6374-4C82-8026-CACDE1885982}" type="pres">
      <dgm:prSet presAssocID="{91881546-2DE0-412E-AE16-A83834B95363}" presName="spaceRect" presStyleCnt="0"/>
      <dgm:spPr/>
    </dgm:pt>
    <dgm:pt modelId="{101E0CC0-480E-4554-BEA5-DE3244652514}" type="pres">
      <dgm:prSet presAssocID="{91881546-2DE0-412E-AE16-A83834B95363}" presName="parTx" presStyleLbl="revTx" presStyleIdx="3" presStyleCnt="6">
        <dgm:presLayoutVars>
          <dgm:chMax val="0"/>
          <dgm:chPref val="0"/>
        </dgm:presLayoutVars>
      </dgm:prSet>
      <dgm:spPr/>
    </dgm:pt>
    <dgm:pt modelId="{E1058723-6BDD-4F25-A0D2-1B7FFC85EB3F}" type="pres">
      <dgm:prSet presAssocID="{6E359EE8-AD92-4569-BFE9-1ECDE28F45AB}" presName="sibTrans" presStyleCnt="0"/>
      <dgm:spPr/>
    </dgm:pt>
    <dgm:pt modelId="{C708A358-31E1-412F-AA28-8B1D1C4C7DAE}" type="pres">
      <dgm:prSet presAssocID="{767ABEB2-A974-408E-AFB1-5AD1E8C56807}" presName="compNode" presStyleCnt="0"/>
      <dgm:spPr/>
    </dgm:pt>
    <dgm:pt modelId="{7F466237-6387-4E21-83A8-02AFFAACE076}" type="pres">
      <dgm:prSet presAssocID="{767ABEB2-A974-408E-AFB1-5AD1E8C56807}" presName="bgRect" presStyleLbl="bgShp" presStyleIdx="4" presStyleCnt="6"/>
      <dgm:spPr/>
    </dgm:pt>
    <dgm:pt modelId="{A32CC9B4-C85F-46B0-8DAF-080B365BA435}" type="pres">
      <dgm:prSet presAssocID="{767ABEB2-A974-408E-AFB1-5AD1E8C5680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017B502B-B11E-4C56-9D6A-542208FA673B}" type="pres">
      <dgm:prSet presAssocID="{767ABEB2-A974-408E-AFB1-5AD1E8C56807}" presName="spaceRect" presStyleCnt="0"/>
      <dgm:spPr/>
    </dgm:pt>
    <dgm:pt modelId="{2C168F7A-C086-41F8-95CC-B0BD860DB6EC}" type="pres">
      <dgm:prSet presAssocID="{767ABEB2-A974-408E-AFB1-5AD1E8C56807}" presName="parTx" presStyleLbl="revTx" presStyleIdx="4" presStyleCnt="6">
        <dgm:presLayoutVars>
          <dgm:chMax val="0"/>
          <dgm:chPref val="0"/>
        </dgm:presLayoutVars>
      </dgm:prSet>
      <dgm:spPr/>
    </dgm:pt>
    <dgm:pt modelId="{15B0B03F-F0DB-457E-83B1-1CE1AC35C279}" type="pres">
      <dgm:prSet presAssocID="{4457510E-F173-409A-8A01-6AC4E27F0C20}" presName="sibTrans" presStyleCnt="0"/>
      <dgm:spPr/>
    </dgm:pt>
    <dgm:pt modelId="{3304F889-9588-4A31-86D4-7E67EF1471E0}" type="pres">
      <dgm:prSet presAssocID="{C6AB69A0-3ACE-41AA-A9FA-84C74430D535}" presName="compNode" presStyleCnt="0"/>
      <dgm:spPr/>
    </dgm:pt>
    <dgm:pt modelId="{6E542819-9F04-4205-8DC4-85C84DC2AFB0}" type="pres">
      <dgm:prSet presAssocID="{C6AB69A0-3ACE-41AA-A9FA-84C74430D535}" presName="bgRect" presStyleLbl="bgShp" presStyleIdx="5" presStyleCnt="6"/>
      <dgm:spPr/>
    </dgm:pt>
    <dgm:pt modelId="{6764EF49-FB20-4A28-B127-49D13C4D573A}" type="pres">
      <dgm:prSet presAssocID="{C6AB69A0-3ACE-41AA-A9FA-84C74430D53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70D18DF5-1C43-4D69-98F5-9F7E6A9F0195}" type="pres">
      <dgm:prSet presAssocID="{C6AB69A0-3ACE-41AA-A9FA-84C74430D535}" presName="spaceRect" presStyleCnt="0"/>
      <dgm:spPr/>
    </dgm:pt>
    <dgm:pt modelId="{CCB73F97-60AD-4803-BBB3-BF50FBC35991}" type="pres">
      <dgm:prSet presAssocID="{C6AB69A0-3ACE-41AA-A9FA-84C74430D53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70ABDE00-F53D-4088-99F0-E2A6072D1DF6}" srcId="{C5822EC6-F939-473B-ACDC-8691EDA0B0C2}" destId="{767ABEB2-A974-408E-AFB1-5AD1E8C56807}" srcOrd="4" destOrd="0" parTransId="{AD0C04AD-EC27-404A-8976-B05DAE3DFDCE}" sibTransId="{4457510E-F173-409A-8A01-6AC4E27F0C20}"/>
    <dgm:cxn modelId="{A852D818-5139-4F79-92E6-46DEF959EEAB}" type="presOf" srcId="{C6AB69A0-3ACE-41AA-A9FA-84C74430D535}" destId="{CCB73F97-60AD-4803-BBB3-BF50FBC35991}" srcOrd="0" destOrd="0" presId="urn:microsoft.com/office/officeart/2018/2/layout/IconVerticalSolidList"/>
    <dgm:cxn modelId="{1727371A-8BDF-45D9-AA41-FA32895C6EEE}" srcId="{C5822EC6-F939-473B-ACDC-8691EDA0B0C2}" destId="{C6AB69A0-3ACE-41AA-A9FA-84C74430D535}" srcOrd="5" destOrd="0" parTransId="{4B0340F5-BE7F-49C9-8552-A59F6F9046E5}" sibTransId="{77B1BCBD-9B05-4939-A9B8-D71212EA3232}"/>
    <dgm:cxn modelId="{9B745C1D-EAEA-46C3-B793-410ECF510905}" srcId="{C5822EC6-F939-473B-ACDC-8691EDA0B0C2}" destId="{3467B33A-39A0-4C5F-9BA5-F208006FA070}" srcOrd="0" destOrd="0" parTransId="{90D8DD4C-4822-4C93-8B22-5A8B48440A4D}" sibTransId="{FFC66D60-3C5A-4DB1-888A-8CBF8DC82400}"/>
    <dgm:cxn modelId="{2BDBDA5A-A3E8-44E4-BC2F-8A08D112E883}" type="presOf" srcId="{767ABEB2-A974-408E-AFB1-5AD1E8C56807}" destId="{2C168F7A-C086-41F8-95CC-B0BD860DB6EC}" srcOrd="0" destOrd="0" presId="urn:microsoft.com/office/officeart/2018/2/layout/IconVerticalSolidList"/>
    <dgm:cxn modelId="{1AAF3774-6BB6-4668-AB0A-A5E29DDC8560}" type="presOf" srcId="{93E03300-B03B-47B5-9E39-1B4FB0F8E251}" destId="{48864391-FA0A-4E57-8FBD-C3BA6178F116}" srcOrd="0" destOrd="0" presId="urn:microsoft.com/office/officeart/2018/2/layout/IconVerticalSolidList"/>
    <dgm:cxn modelId="{C2780B91-0B7C-4888-B9E0-2E9EDA6C3551}" type="presOf" srcId="{3467B33A-39A0-4C5F-9BA5-F208006FA070}" destId="{419231C3-7BBC-4D34-B876-75D15B905D5B}" srcOrd="0" destOrd="0" presId="urn:microsoft.com/office/officeart/2018/2/layout/IconVerticalSolidList"/>
    <dgm:cxn modelId="{4B3DBF92-54D7-43EB-AFF9-0095F6431468}" type="presOf" srcId="{6090F53E-D0AA-42B2-A281-320A28577CBC}" destId="{CC986382-A971-4C13-9741-79D89198F4C6}" srcOrd="0" destOrd="0" presId="urn:microsoft.com/office/officeart/2018/2/layout/IconVerticalSolidList"/>
    <dgm:cxn modelId="{3FD1629C-C569-4543-AEC5-300C46237741}" srcId="{C5822EC6-F939-473B-ACDC-8691EDA0B0C2}" destId="{91881546-2DE0-412E-AE16-A83834B95363}" srcOrd="3" destOrd="0" parTransId="{8EAACA27-2B5F-4F9F-AF6C-A5B29E5F1073}" sibTransId="{6E359EE8-AD92-4569-BFE9-1ECDE28F45AB}"/>
    <dgm:cxn modelId="{984221A5-48D7-4216-9CEC-CD24CADD9659}" srcId="{C5822EC6-F939-473B-ACDC-8691EDA0B0C2}" destId="{6090F53E-D0AA-42B2-A281-320A28577CBC}" srcOrd="2" destOrd="0" parTransId="{EBDF537D-0042-4DC2-A77D-CAE43E7CFE55}" sibTransId="{7EACB3DB-3BDD-433D-85BF-8B1BACABE06B}"/>
    <dgm:cxn modelId="{9A499BAE-64C0-48D0-B835-C0BAD847FDC3}" srcId="{C5822EC6-F939-473B-ACDC-8691EDA0B0C2}" destId="{93E03300-B03B-47B5-9E39-1B4FB0F8E251}" srcOrd="1" destOrd="0" parTransId="{70328837-19B7-4C65-B0ED-E63428775733}" sibTransId="{27CE2AA6-257E-4830-A3D8-D7ED973A0C1F}"/>
    <dgm:cxn modelId="{929F50B9-E743-4194-9093-0CC20F1D121F}" type="presOf" srcId="{C5822EC6-F939-473B-ACDC-8691EDA0B0C2}" destId="{F9FEABA0-B311-4F1F-9B8B-B8EBE828321A}" srcOrd="0" destOrd="0" presId="urn:microsoft.com/office/officeart/2018/2/layout/IconVerticalSolidList"/>
    <dgm:cxn modelId="{673080C5-588E-49FA-A4F5-4897B8A2B443}" type="presOf" srcId="{91881546-2DE0-412E-AE16-A83834B95363}" destId="{101E0CC0-480E-4554-BEA5-DE3244652514}" srcOrd="0" destOrd="0" presId="urn:microsoft.com/office/officeart/2018/2/layout/IconVerticalSolidList"/>
    <dgm:cxn modelId="{F3FD422B-FD92-41DB-A37F-99CBCC66DEEC}" type="presParOf" srcId="{F9FEABA0-B311-4F1F-9B8B-B8EBE828321A}" destId="{BDC00E96-5F50-465D-A9A4-AE175542A6A6}" srcOrd="0" destOrd="0" presId="urn:microsoft.com/office/officeart/2018/2/layout/IconVerticalSolidList"/>
    <dgm:cxn modelId="{1E47E27A-4C30-4FF1-BCD8-1498562CAECB}" type="presParOf" srcId="{BDC00E96-5F50-465D-A9A4-AE175542A6A6}" destId="{7F6DD932-F08A-4115-8DC5-93502702A131}" srcOrd="0" destOrd="0" presId="urn:microsoft.com/office/officeart/2018/2/layout/IconVerticalSolidList"/>
    <dgm:cxn modelId="{F57592CB-16C3-4DAA-A85A-FB6EEE0621E8}" type="presParOf" srcId="{BDC00E96-5F50-465D-A9A4-AE175542A6A6}" destId="{538B1A3F-2FFD-4369-B804-372814173F23}" srcOrd="1" destOrd="0" presId="urn:microsoft.com/office/officeart/2018/2/layout/IconVerticalSolidList"/>
    <dgm:cxn modelId="{D9B089DF-FDC6-411D-B0B9-BAF1E20FC17A}" type="presParOf" srcId="{BDC00E96-5F50-465D-A9A4-AE175542A6A6}" destId="{313286D8-CDEF-4A47-A625-AD18071DB700}" srcOrd="2" destOrd="0" presId="urn:microsoft.com/office/officeart/2018/2/layout/IconVerticalSolidList"/>
    <dgm:cxn modelId="{1B0C69A2-22E1-4C6A-93E6-4EF9D8CC6AF4}" type="presParOf" srcId="{BDC00E96-5F50-465D-A9A4-AE175542A6A6}" destId="{419231C3-7BBC-4D34-B876-75D15B905D5B}" srcOrd="3" destOrd="0" presId="urn:microsoft.com/office/officeart/2018/2/layout/IconVerticalSolidList"/>
    <dgm:cxn modelId="{01F94BBE-E116-4789-8452-F6A02B53ECE8}" type="presParOf" srcId="{F9FEABA0-B311-4F1F-9B8B-B8EBE828321A}" destId="{CB54E5D3-0796-4677-9F3C-8E4601EDCAF7}" srcOrd="1" destOrd="0" presId="urn:microsoft.com/office/officeart/2018/2/layout/IconVerticalSolidList"/>
    <dgm:cxn modelId="{6DB5FCC9-E3B4-40BB-8E76-C56DF94A4D3C}" type="presParOf" srcId="{F9FEABA0-B311-4F1F-9B8B-B8EBE828321A}" destId="{2481DC58-AF7F-42D1-8728-D88B3DAAF9CA}" srcOrd="2" destOrd="0" presId="urn:microsoft.com/office/officeart/2018/2/layout/IconVerticalSolidList"/>
    <dgm:cxn modelId="{0E319079-D91B-4FA9-B018-F8164195EB77}" type="presParOf" srcId="{2481DC58-AF7F-42D1-8728-D88B3DAAF9CA}" destId="{0FC94E09-FAB5-499D-BEAE-57F5E2D9875E}" srcOrd="0" destOrd="0" presId="urn:microsoft.com/office/officeart/2018/2/layout/IconVerticalSolidList"/>
    <dgm:cxn modelId="{6DF68780-A7D1-4856-87C5-0584C3477437}" type="presParOf" srcId="{2481DC58-AF7F-42D1-8728-D88B3DAAF9CA}" destId="{E06AAFD4-E10E-4F59-B954-C7408266595D}" srcOrd="1" destOrd="0" presId="urn:microsoft.com/office/officeart/2018/2/layout/IconVerticalSolidList"/>
    <dgm:cxn modelId="{8CE9EED2-13D1-4A1D-9205-C6671EAB8EBC}" type="presParOf" srcId="{2481DC58-AF7F-42D1-8728-D88B3DAAF9CA}" destId="{2050DC89-36EA-481A-B2AD-642D4F98A61C}" srcOrd="2" destOrd="0" presId="urn:microsoft.com/office/officeart/2018/2/layout/IconVerticalSolidList"/>
    <dgm:cxn modelId="{5817F5CA-C5D5-41B1-A3F8-EABD300D8B3D}" type="presParOf" srcId="{2481DC58-AF7F-42D1-8728-D88B3DAAF9CA}" destId="{48864391-FA0A-4E57-8FBD-C3BA6178F116}" srcOrd="3" destOrd="0" presId="urn:microsoft.com/office/officeart/2018/2/layout/IconVerticalSolidList"/>
    <dgm:cxn modelId="{ED7B8BD0-68AE-44D7-B237-277AA5D8E9E1}" type="presParOf" srcId="{F9FEABA0-B311-4F1F-9B8B-B8EBE828321A}" destId="{DBF9DFAF-D6A0-442E-B9B9-F4F031594E36}" srcOrd="3" destOrd="0" presId="urn:microsoft.com/office/officeart/2018/2/layout/IconVerticalSolidList"/>
    <dgm:cxn modelId="{74C1332B-AE4A-42A0-88A5-D39C2DF137F9}" type="presParOf" srcId="{F9FEABA0-B311-4F1F-9B8B-B8EBE828321A}" destId="{9166B480-1D5D-48D5-9183-B181720C3A9F}" srcOrd="4" destOrd="0" presId="urn:microsoft.com/office/officeart/2018/2/layout/IconVerticalSolidList"/>
    <dgm:cxn modelId="{8FE6E416-9C89-4F66-A4B4-BCC9F7D9F233}" type="presParOf" srcId="{9166B480-1D5D-48D5-9183-B181720C3A9F}" destId="{6DB48D3D-1CC1-4729-996E-DF0C62AEC197}" srcOrd="0" destOrd="0" presId="urn:microsoft.com/office/officeart/2018/2/layout/IconVerticalSolidList"/>
    <dgm:cxn modelId="{4AC92475-8E7B-4AA9-A4F5-7921717C511D}" type="presParOf" srcId="{9166B480-1D5D-48D5-9183-B181720C3A9F}" destId="{18CC479E-2416-492E-B2E7-587354E89C46}" srcOrd="1" destOrd="0" presId="urn:microsoft.com/office/officeart/2018/2/layout/IconVerticalSolidList"/>
    <dgm:cxn modelId="{657180BE-3EB5-4F2B-BE6D-55D372DAC93D}" type="presParOf" srcId="{9166B480-1D5D-48D5-9183-B181720C3A9F}" destId="{81BD9126-1FC7-4EB4-B4A3-F9C9A5683D55}" srcOrd="2" destOrd="0" presId="urn:microsoft.com/office/officeart/2018/2/layout/IconVerticalSolidList"/>
    <dgm:cxn modelId="{4A549503-ECBA-4C70-920D-E1834AFDAA74}" type="presParOf" srcId="{9166B480-1D5D-48D5-9183-B181720C3A9F}" destId="{CC986382-A971-4C13-9741-79D89198F4C6}" srcOrd="3" destOrd="0" presId="urn:microsoft.com/office/officeart/2018/2/layout/IconVerticalSolidList"/>
    <dgm:cxn modelId="{95B245FC-5FB4-47CE-8F2D-6C7A946120DE}" type="presParOf" srcId="{F9FEABA0-B311-4F1F-9B8B-B8EBE828321A}" destId="{7E508AB2-5C1B-496A-8226-C7DF58E101F1}" srcOrd="5" destOrd="0" presId="urn:microsoft.com/office/officeart/2018/2/layout/IconVerticalSolidList"/>
    <dgm:cxn modelId="{2C89EABE-1EC9-4E8C-B28D-58EB3798A4D2}" type="presParOf" srcId="{F9FEABA0-B311-4F1F-9B8B-B8EBE828321A}" destId="{4D12CE1B-1F6E-4274-888B-609ED1AC761E}" srcOrd="6" destOrd="0" presId="urn:microsoft.com/office/officeart/2018/2/layout/IconVerticalSolidList"/>
    <dgm:cxn modelId="{C8CDDAF6-912A-4FA7-91CF-567BC142D18E}" type="presParOf" srcId="{4D12CE1B-1F6E-4274-888B-609ED1AC761E}" destId="{928D5081-1B69-4887-AA67-797E225B030D}" srcOrd="0" destOrd="0" presId="urn:microsoft.com/office/officeart/2018/2/layout/IconVerticalSolidList"/>
    <dgm:cxn modelId="{BC56A517-B1C8-4BEB-8305-5314EBE730D6}" type="presParOf" srcId="{4D12CE1B-1F6E-4274-888B-609ED1AC761E}" destId="{340A5EA8-5C59-4441-B45E-08516109FAE5}" srcOrd="1" destOrd="0" presId="urn:microsoft.com/office/officeart/2018/2/layout/IconVerticalSolidList"/>
    <dgm:cxn modelId="{FC4F17BA-4ED5-4009-9B15-D5515AC8A94F}" type="presParOf" srcId="{4D12CE1B-1F6E-4274-888B-609ED1AC761E}" destId="{2FEF65B2-6374-4C82-8026-CACDE1885982}" srcOrd="2" destOrd="0" presId="urn:microsoft.com/office/officeart/2018/2/layout/IconVerticalSolidList"/>
    <dgm:cxn modelId="{2CF223AA-0318-4200-8703-14AF01FE6149}" type="presParOf" srcId="{4D12CE1B-1F6E-4274-888B-609ED1AC761E}" destId="{101E0CC0-480E-4554-BEA5-DE3244652514}" srcOrd="3" destOrd="0" presId="urn:microsoft.com/office/officeart/2018/2/layout/IconVerticalSolidList"/>
    <dgm:cxn modelId="{F0ABDCF4-9D55-4131-8C47-DAA3F9CF5C29}" type="presParOf" srcId="{F9FEABA0-B311-4F1F-9B8B-B8EBE828321A}" destId="{E1058723-6BDD-4F25-A0D2-1B7FFC85EB3F}" srcOrd="7" destOrd="0" presId="urn:microsoft.com/office/officeart/2018/2/layout/IconVerticalSolidList"/>
    <dgm:cxn modelId="{C87F9728-B0C6-469D-AC7A-CD37C4AD13C3}" type="presParOf" srcId="{F9FEABA0-B311-4F1F-9B8B-B8EBE828321A}" destId="{C708A358-31E1-412F-AA28-8B1D1C4C7DAE}" srcOrd="8" destOrd="0" presId="urn:microsoft.com/office/officeart/2018/2/layout/IconVerticalSolidList"/>
    <dgm:cxn modelId="{071B5AD5-9E88-4C1C-9F03-674C75B0C751}" type="presParOf" srcId="{C708A358-31E1-412F-AA28-8B1D1C4C7DAE}" destId="{7F466237-6387-4E21-83A8-02AFFAACE076}" srcOrd="0" destOrd="0" presId="urn:microsoft.com/office/officeart/2018/2/layout/IconVerticalSolidList"/>
    <dgm:cxn modelId="{24886EC1-3361-48A5-8EC4-F71DA9592566}" type="presParOf" srcId="{C708A358-31E1-412F-AA28-8B1D1C4C7DAE}" destId="{A32CC9B4-C85F-46B0-8DAF-080B365BA435}" srcOrd="1" destOrd="0" presId="urn:microsoft.com/office/officeart/2018/2/layout/IconVerticalSolidList"/>
    <dgm:cxn modelId="{B79EB8EC-4E86-481A-A0AA-4FDEC86994EF}" type="presParOf" srcId="{C708A358-31E1-412F-AA28-8B1D1C4C7DAE}" destId="{017B502B-B11E-4C56-9D6A-542208FA673B}" srcOrd="2" destOrd="0" presId="urn:microsoft.com/office/officeart/2018/2/layout/IconVerticalSolidList"/>
    <dgm:cxn modelId="{80EE1840-6D3A-4929-921D-F8A5EB10B673}" type="presParOf" srcId="{C708A358-31E1-412F-AA28-8B1D1C4C7DAE}" destId="{2C168F7A-C086-41F8-95CC-B0BD860DB6EC}" srcOrd="3" destOrd="0" presId="urn:microsoft.com/office/officeart/2018/2/layout/IconVerticalSolidList"/>
    <dgm:cxn modelId="{BF1BA86E-3E3D-4D6D-BFF8-6E1B98D32487}" type="presParOf" srcId="{F9FEABA0-B311-4F1F-9B8B-B8EBE828321A}" destId="{15B0B03F-F0DB-457E-83B1-1CE1AC35C279}" srcOrd="9" destOrd="0" presId="urn:microsoft.com/office/officeart/2018/2/layout/IconVerticalSolidList"/>
    <dgm:cxn modelId="{A0F6A1FC-90F0-476F-8A72-3926B1D2854C}" type="presParOf" srcId="{F9FEABA0-B311-4F1F-9B8B-B8EBE828321A}" destId="{3304F889-9588-4A31-86D4-7E67EF1471E0}" srcOrd="10" destOrd="0" presId="urn:microsoft.com/office/officeart/2018/2/layout/IconVerticalSolidList"/>
    <dgm:cxn modelId="{8B1B6BAB-663F-42C9-9448-9519B2EAF7E8}" type="presParOf" srcId="{3304F889-9588-4A31-86D4-7E67EF1471E0}" destId="{6E542819-9F04-4205-8DC4-85C84DC2AFB0}" srcOrd="0" destOrd="0" presId="urn:microsoft.com/office/officeart/2018/2/layout/IconVerticalSolidList"/>
    <dgm:cxn modelId="{01932BF4-C0A4-47C5-8002-1777E37FAFBF}" type="presParOf" srcId="{3304F889-9588-4A31-86D4-7E67EF1471E0}" destId="{6764EF49-FB20-4A28-B127-49D13C4D573A}" srcOrd="1" destOrd="0" presId="urn:microsoft.com/office/officeart/2018/2/layout/IconVerticalSolidList"/>
    <dgm:cxn modelId="{00051698-BFF2-4BDC-8596-770E86088CE9}" type="presParOf" srcId="{3304F889-9588-4A31-86D4-7E67EF1471E0}" destId="{70D18DF5-1C43-4D69-98F5-9F7E6A9F0195}" srcOrd="2" destOrd="0" presId="urn:microsoft.com/office/officeart/2018/2/layout/IconVerticalSolidList"/>
    <dgm:cxn modelId="{B12B26B5-9E8A-4850-81D2-312AA0923C91}" type="presParOf" srcId="{3304F889-9588-4A31-86D4-7E67EF1471E0}" destId="{CCB73F97-60AD-4803-BBB3-BF50FBC359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1F14BB-E419-4EB5-BDD8-D18A2685B6E7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87314B8-262A-4059-BA17-E74BCD7988A3}">
      <dgm:prSet custT="1"/>
      <dgm:spPr/>
      <dgm:t>
        <a:bodyPr/>
        <a:lstStyle/>
        <a:p>
          <a:r>
            <a:rPr lang="en-US" sz="2000" dirty="0"/>
            <a:t>Each player starts with a set amount of money. The money can buy or upgrade the customer service center (retail stores, call centers, etc.) </a:t>
          </a:r>
        </a:p>
      </dgm:t>
    </dgm:pt>
    <dgm:pt modelId="{48AEEEF7-6E0E-4EBD-9833-B4322DEC3BFC}" type="parTrans" cxnId="{582AA558-D25E-4B3A-9C94-C5D4DED11F78}">
      <dgm:prSet/>
      <dgm:spPr/>
      <dgm:t>
        <a:bodyPr/>
        <a:lstStyle/>
        <a:p>
          <a:endParaRPr lang="en-US"/>
        </a:p>
      </dgm:t>
    </dgm:pt>
    <dgm:pt modelId="{1A335CCF-F295-4B55-9D3B-A000FB9D7866}" type="sibTrans" cxnId="{582AA558-D25E-4B3A-9C94-C5D4DED11F78}">
      <dgm:prSet/>
      <dgm:spPr/>
      <dgm:t>
        <a:bodyPr/>
        <a:lstStyle/>
        <a:p>
          <a:endParaRPr lang="en-US"/>
        </a:p>
      </dgm:t>
    </dgm:pt>
    <dgm:pt modelId="{87F5973C-EE2A-43FA-892D-0329187FB0E1}">
      <dgm:prSet custT="1"/>
      <dgm:spPr/>
      <dgm:t>
        <a:bodyPr/>
        <a:lstStyle/>
        <a:p>
          <a:r>
            <a:rPr lang="en-US" sz="1800" dirty="0"/>
            <a:t>Each player has a customer service rating, which changes based on how many customer service centers the player owns, and random events generated through chance cards. </a:t>
          </a:r>
        </a:p>
      </dgm:t>
    </dgm:pt>
    <dgm:pt modelId="{DE62AA2F-9774-46BE-A696-71924ABE9607}" type="parTrans" cxnId="{65C24665-FA49-4D87-B07C-7364A422801D}">
      <dgm:prSet/>
      <dgm:spPr/>
      <dgm:t>
        <a:bodyPr/>
        <a:lstStyle/>
        <a:p>
          <a:endParaRPr lang="en-US"/>
        </a:p>
      </dgm:t>
    </dgm:pt>
    <dgm:pt modelId="{BD713760-7363-4741-AAEE-D560F1A9410D}" type="sibTrans" cxnId="{65C24665-FA49-4D87-B07C-7364A422801D}">
      <dgm:prSet/>
      <dgm:spPr/>
      <dgm:t>
        <a:bodyPr/>
        <a:lstStyle/>
        <a:p>
          <a:endParaRPr lang="en-US"/>
        </a:p>
      </dgm:t>
    </dgm:pt>
    <dgm:pt modelId="{25B7D8D9-6B3A-47CA-B9FE-08717272C6DC}">
      <dgm:prSet custT="1"/>
      <dgm:spPr/>
      <dgm:t>
        <a:bodyPr/>
        <a:lstStyle/>
        <a:p>
          <a:r>
            <a:rPr lang="en-US" sz="2000" dirty="0"/>
            <a:t>One Player rolls the dice to move around the board and can buy or upgrade the customer service center when they land on </a:t>
          </a:r>
          <a:r>
            <a:rPr lang="en-US" sz="2000" dirty="0" err="1"/>
            <a:t>squareas</a:t>
          </a:r>
          <a:r>
            <a:rPr lang="en-US" sz="2000" dirty="0"/>
            <a:t>. </a:t>
          </a:r>
        </a:p>
      </dgm:t>
    </dgm:pt>
    <dgm:pt modelId="{171920FD-ECAC-455A-BB66-4480395614E8}" type="parTrans" cxnId="{6DE7C530-F04E-451F-8191-3B5FB5260954}">
      <dgm:prSet/>
      <dgm:spPr/>
      <dgm:t>
        <a:bodyPr/>
        <a:lstStyle/>
        <a:p>
          <a:endParaRPr lang="en-US"/>
        </a:p>
      </dgm:t>
    </dgm:pt>
    <dgm:pt modelId="{D19A5856-FB88-4ADA-826D-1914B3946655}" type="sibTrans" cxnId="{6DE7C530-F04E-451F-8191-3B5FB5260954}">
      <dgm:prSet/>
      <dgm:spPr/>
      <dgm:t>
        <a:bodyPr/>
        <a:lstStyle/>
        <a:p>
          <a:endParaRPr lang="en-US"/>
        </a:p>
      </dgm:t>
    </dgm:pt>
    <dgm:pt modelId="{39AD5C03-12D5-44C9-BB17-E7B9111BB4ED}">
      <dgm:prSet custT="1"/>
      <dgm:spPr/>
      <dgm:t>
        <a:bodyPr/>
        <a:lstStyle/>
        <a:p>
          <a:r>
            <a:rPr lang="en-US" sz="1800" dirty="0"/>
            <a:t>When a player lands at the other’s customer service center, there will be a fee charged to that player, but that player can increase their rating because they learned from another player’s customer service center.</a:t>
          </a:r>
        </a:p>
      </dgm:t>
    </dgm:pt>
    <dgm:pt modelId="{E07D48F0-CAFD-4E78-B53E-49686179B169}" type="parTrans" cxnId="{9D5D44DC-7439-43A5-8E52-7EF9AE845A02}">
      <dgm:prSet/>
      <dgm:spPr/>
      <dgm:t>
        <a:bodyPr/>
        <a:lstStyle/>
        <a:p>
          <a:endParaRPr lang="en-US"/>
        </a:p>
      </dgm:t>
    </dgm:pt>
    <dgm:pt modelId="{8692EF49-6BEA-4960-AA0F-9492045E627F}" type="sibTrans" cxnId="{9D5D44DC-7439-43A5-8E52-7EF9AE845A02}">
      <dgm:prSet/>
      <dgm:spPr/>
      <dgm:t>
        <a:bodyPr/>
        <a:lstStyle/>
        <a:p>
          <a:endParaRPr lang="en-US"/>
        </a:p>
      </dgm:t>
    </dgm:pt>
    <dgm:pt modelId="{115CE7F9-AD3F-482D-B0C5-9B7F80ABFA14}">
      <dgm:prSet custT="1"/>
      <dgm:spPr/>
      <dgm:t>
        <a:bodyPr/>
        <a:lstStyle/>
        <a:p>
          <a:r>
            <a:rPr lang="en-US" sz="2000" dirty="0"/>
            <a:t>The chance cards can represent customer feedback, market changes, or random events impacting customer service operations positively or negatively. </a:t>
          </a:r>
        </a:p>
      </dgm:t>
    </dgm:pt>
    <dgm:pt modelId="{E6DA2CDB-DEFD-4C1C-B759-E5216AA4D6EE}" type="parTrans" cxnId="{E671241E-EC3A-4EEE-9540-B4A08CAAF2F4}">
      <dgm:prSet/>
      <dgm:spPr/>
      <dgm:t>
        <a:bodyPr/>
        <a:lstStyle/>
        <a:p>
          <a:endParaRPr lang="en-US"/>
        </a:p>
      </dgm:t>
    </dgm:pt>
    <dgm:pt modelId="{EB64E761-22C1-4BBC-9BFB-F0D4322FDA2C}" type="sibTrans" cxnId="{E671241E-EC3A-4EEE-9540-B4A08CAAF2F4}">
      <dgm:prSet/>
      <dgm:spPr/>
      <dgm:t>
        <a:bodyPr/>
        <a:lstStyle/>
        <a:p>
          <a:endParaRPr lang="en-US"/>
        </a:p>
      </dgm:t>
    </dgm:pt>
    <dgm:pt modelId="{C4F6B199-AAFD-45FB-9118-58777FCF2AFC}">
      <dgm:prSet custT="1"/>
      <dgm:spPr/>
      <dgm:t>
        <a:bodyPr/>
        <a:lstStyle/>
        <a:p>
          <a:r>
            <a:rPr lang="en-US" sz="2000" dirty="0"/>
            <a:t>The game-winner will be the player who doesn’t bankrupt and has a high customer service rating and the most money left over after the number of rounds set by the players. </a:t>
          </a:r>
        </a:p>
      </dgm:t>
    </dgm:pt>
    <dgm:pt modelId="{64B230E0-C60C-4EAE-AA22-F1D695C42AAA}" type="parTrans" cxnId="{BED5B59D-588E-45A0-911F-60264378DA04}">
      <dgm:prSet/>
      <dgm:spPr/>
      <dgm:t>
        <a:bodyPr/>
        <a:lstStyle/>
        <a:p>
          <a:endParaRPr lang="en-US"/>
        </a:p>
      </dgm:t>
    </dgm:pt>
    <dgm:pt modelId="{C97C00F3-2D0F-456D-A50F-707E1160E155}" type="sibTrans" cxnId="{BED5B59D-588E-45A0-911F-60264378DA04}">
      <dgm:prSet/>
      <dgm:spPr/>
      <dgm:t>
        <a:bodyPr/>
        <a:lstStyle/>
        <a:p>
          <a:endParaRPr lang="en-US"/>
        </a:p>
      </dgm:t>
    </dgm:pt>
    <dgm:pt modelId="{77A8550A-CCDA-3F42-8DD3-ADF04C6F6693}" type="pres">
      <dgm:prSet presAssocID="{591F14BB-E419-4EB5-BDD8-D18A2685B6E7}" presName="Name0" presStyleCnt="0">
        <dgm:presLayoutVars>
          <dgm:dir/>
          <dgm:resizeHandles val="exact"/>
        </dgm:presLayoutVars>
      </dgm:prSet>
      <dgm:spPr/>
    </dgm:pt>
    <dgm:pt modelId="{ADF717A8-FF3C-0B45-9280-886A8FB017AA}" type="pres">
      <dgm:prSet presAssocID="{387314B8-262A-4059-BA17-E74BCD7988A3}" presName="node" presStyleLbl="node1" presStyleIdx="0" presStyleCnt="6">
        <dgm:presLayoutVars>
          <dgm:bulletEnabled val="1"/>
        </dgm:presLayoutVars>
      </dgm:prSet>
      <dgm:spPr/>
    </dgm:pt>
    <dgm:pt modelId="{8E9A79AC-E7FD-DE4E-8961-6DAF016A0B50}" type="pres">
      <dgm:prSet presAssocID="{1A335CCF-F295-4B55-9D3B-A000FB9D7866}" presName="sibTrans" presStyleLbl="sibTrans1D1" presStyleIdx="0" presStyleCnt="5"/>
      <dgm:spPr/>
    </dgm:pt>
    <dgm:pt modelId="{D67D1A1F-6ACB-F540-8D91-9B26FAB0D997}" type="pres">
      <dgm:prSet presAssocID="{1A335CCF-F295-4B55-9D3B-A000FB9D7866}" presName="connectorText" presStyleLbl="sibTrans1D1" presStyleIdx="0" presStyleCnt="5"/>
      <dgm:spPr/>
    </dgm:pt>
    <dgm:pt modelId="{F3CC164C-E24D-9A45-8E69-C81C00A29E16}" type="pres">
      <dgm:prSet presAssocID="{87F5973C-EE2A-43FA-892D-0329187FB0E1}" presName="node" presStyleLbl="node1" presStyleIdx="1" presStyleCnt="6">
        <dgm:presLayoutVars>
          <dgm:bulletEnabled val="1"/>
        </dgm:presLayoutVars>
      </dgm:prSet>
      <dgm:spPr/>
    </dgm:pt>
    <dgm:pt modelId="{D0291959-427F-A644-A5CA-02D2568CA23A}" type="pres">
      <dgm:prSet presAssocID="{BD713760-7363-4741-AAEE-D560F1A9410D}" presName="sibTrans" presStyleLbl="sibTrans1D1" presStyleIdx="1" presStyleCnt="5"/>
      <dgm:spPr/>
    </dgm:pt>
    <dgm:pt modelId="{827B8AC3-0B85-5B44-827D-2355EF02CD17}" type="pres">
      <dgm:prSet presAssocID="{BD713760-7363-4741-AAEE-D560F1A9410D}" presName="connectorText" presStyleLbl="sibTrans1D1" presStyleIdx="1" presStyleCnt="5"/>
      <dgm:spPr/>
    </dgm:pt>
    <dgm:pt modelId="{EF647831-9AB2-9046-A0E3-4144BAC0AC7A}" type="pres">
      <dgm:prSet presAssocID="{25B7D8D9-6B3A-47CA-B9FE-08717272C6DC}" presName="node" presStyleLbl="node1" presStyleIdx="2" presStyleCnt="6">
        <dgm:presLayoutVars>
          <dgm:bulletEnabled val="1"/>
        </dgm:presLayoutVars>
      </dgm:prSet>
      <dgm:spPr/>
    </dgm:pt>
    <dgm:pt modelId="{BB4EB7DE-81AE-034F-9DB5-60FC37614DF6}" type="pres">
      <dgm:prSet presAssocID="{D19A5856-FB88-4ADA-826D-1914B3946655}" presName="sibTrans" presStyleLbl="sibTrans1D1" presStyleIdx="2" presStyleCnt="5"/>
      <dgm:spPr/>
    </dgm:pt>
    <dgm:pt modelId="{7ED10941-421A-A043-AD22-F5AD92C66245}" type="pres">
      <dgm:prSet presAssocID="{D19A5856-FB88-4ADA-826D-1914B3946655}" presName="connectorText" presStyleLbl="sibTrans1D1" presStyleIdx="2" presStyleCnt="5"/>
      <dgm:spPr/>
    </dgm:pt>
    <dgm:pt modelId="{E000914C-82D5-B341-994A-D6BE08116C2F}" type="pres">
      <dgm:prSet presAssocID="{39AD5C03-12D5-44C9-BB17-E7B9111BB4ED}" presName="node" presStyleLbl="node1" presStyleIdx="3" presStyleCnt="6">
        <dgm:presLayoutVars>
          <dgm:bulletEnabled val="1"/>
        </dgm:presLayoutVars>
      </dgm:prSet>
      <dgm:spPr/>
    </dgm:pt>
    <dgm:pt modelId="{7F9B0A0F-BB35-5645-B6BD-DB039BBF44C9}" type="pres">
      <dgm:prSet presAssocID="{8692EF49-6BEA-4960-AA0F-9492045E627F}" presName="sibTrans" presStyleLbl="sibTrans1D1" presStyleIdx="3" presStyleCnt="5"/>
      <dgm:spPr/>
    </dgm:pt>
    <dgm:pt modelId="{1FEA22BC-40CB-8044-B4EF-2937B48D18FD}" type="pres">
      <dgm:prSet presAssocID="{8692EF49-6BEA-4960-AA0F-9492045E627F}" presName="connectorText" presStyleLbl="sibTrans1D1" presStyleIdx="3" presStyleCnt="5"/>
      <dgm:spPr/>
    </dgm:pt>
    <dgm:pt modelId="{97D662C0-C379-9942-8230-BB38E47B8E0D}" type="pres">
      <dgm:prSet presAssocID="{115CE7F9-AD3F-482D-B0C5-9B7F80ABFA14}" presName="node" presStyleLbl="node1" presStyleIdx="4" presStyleCnt="6">
        <dgm:presLayoutVars>
          <dgm:bulletEnabled val="1"/>
        </dgm:presLayoutVars>
      </dgm:prSet>
      <dgm:spPr/>
    </dgm:pt>
    <dgm:pt modelId="{E1B68625-113D-BD44-98DC-F22A8FDB271F}" type="pres">
      <dgm:prSet presAssocID="{EB64E761-22C1-4BBC-9BFB-F0D4322FDA2C}" presName="sibTrans" presStyleLbl="sibTrans1D1" presStyleIdx="4" presStyleCnt="5"/>
      <dgm:spPr/>
    </dgm:pt>
    <dgm:pt modelId="{BA3AC758-F797-F04E-8DE7-788C913681D7}" type="pres">
      <dgm:prSet presAssocID="{EB64E761-22C1-4BBC-9BFB-F0D4322FDA2C}" presName="connectorText" presStyleLbl="sibTrans1D1" presStyleIdx="4" presStyleCnt="5"/>
      <dgm:spPr/>
    </dgm:pt>
    <dgm:pt modelId="{C752F682-07D8-CB46-B933-D1DC841E6D7D}" type="pres">
      <dgm:prSet presAssocID="{C4F6B199-AAFD-45FB-9118-58777FCF2AFC}" presName="node" presStyleLbl="node1" presStyleIdx="5" presStyleCnt="6">
        <dgm:presLayoutVars>
          <dgm:bulletEnabled val="1"/>
        </dgm:presLayoutVars>
      </dgm:prSet>
      <dgm:spPr/>
    </dgm:pt>
  </dgm:ptLst>
  <dgm:cxnLst>
    <dgm:cxn modelId="{614A6D0E-E55D-6C4C-AA99-50A4CF50475C}" type="presOf" srcId="{C4F6B199-AAFD-45FB-9118-58777FCF2AFC}" destId="{C752F682-07D8-CB46-B933-D1DC841E6D7D}" srcOrd="0" destOrd="0" presId="urn:microsoft.com/office/officeart/2016/7/layout/RepeatingBendingProcessNew"/>
    <dgm:cxn modelId="{E671241E-EC3A-4EEE-9540-B4A08CAAF2F4}" srcId="{591F14BB-E419-4EB5-BDD8-D18A2685B6E7}" destId="{115CE7F9-AD3F-482D-B0C5-9B7F80ABFA14}" srcOrd="4" destOrd="0" parTransId="{E6DA2CDB-DEFD-4C1C-B759-E5216AA4D6EE}" sibTransId="{EB64E761-22C1-4BBC-9BFB-F0D4322FDA2C}"/>
    <dgm:cxn modelId="{BB7F732B-59DA-EE4A-9D85-94AC58810AE5}" type="presOf" srcId="{25B7D8D9-6B3A-47CA-B9FE-08717272C6DC}" destId="{EF647831-9AB2-9046-A0E3-4144BAC0AC7A}" srcOrd="0" destOrd="0" presId="urn:microsoft.com/office/officeart/2016/7/layout/RepeatingBendingProcessNew"/>
    <dgm:cxn modelId="{188EDE2F-748D-5C49-9295-359FF2425084}" type="presOf" srcId="{1A335CCF-F295-4B55-9D3B-A000FB9D7866}" destId="{D67D1A1F-6ACB-F540-8D91-9B26FAB0D997}" srcOrd="1" destOrd="0" presId="urn:microsoft.com/office/officeart/2016/7/layout/RepeatingBendingProcessNew"/>
    <dgm:cxn modelId="{6DE7C530-F04E-451F-8191-3B5FB5260954}" srcId="{591F14BB-E419-4EB5-BDD8-D18A2685B6E7}" destId="{25B7D8D9-6B3A-47CA-B9FE-08717272C6DC}" srcOrd="2" destOrd="0" parTransId="{171920FD-ECAC-455A-BB66-4480395614E8}" sibTransId="{D19A5856-FB88-4ADA-826D-1914B3946655}"/>
    <dgm:cxn modelId="{E750AD4B-135F-714A-AA54-64B143F98700}" type="presOf" srcId="{8692EF49-6BEA-4960-AA0F-9492045E627F}" destId="{1FEA22BC-40CB-8044-B4EF-2937B48D18FD}" srcOrd="1" destOrd="0" presId="urn:microsoft.com/office/officeart/2016/7/layout/RepeatingBendingProcessNew"/>
    <dgm:cxn modelId="{50727D4C-3829-DF49-9735-497E1364FF4C}" type="presOf" srcId="{8692EF49-6BEA-4960-AA0F-9492045E627F}" destId="{7F9B0A0F-BB35-5645-B6BD-DB039BBF44C9}" srcOrd="0" destOrd="0" presId="urn:microsoft.com/office/officeart/2016/7/layout/RepeatingBendingProcessNew"/>
    <dgm:cxn modelId="{75EF1050-69B1-DE4C-A3FF-99D4E85A1CB9}" type="presOf" srcId="{115CE7F9-AD3F-482D-B0C5-9B7F80ABFA14}" destId="{97D662C0-C379-9942-8230-BB38E47B8E0D}" srcOrd="0" destOrd="0" presId="urn:microsoft.com/office/officeart/2016/7/layout/RepeatingBendingProcessNew"/>
    <dgm:cxn modelId="{4E203550-4E6F-B94F-A26B-EB8019CED360}" type="presOf" srcId="{87F5973C-EE2A-43FA-892D-0329187FB0E1}" destId="{F3CC164C-E24D-9A45-8E69-C81C00A29E16}" srcOrd="0" destOrd="0" presId="urn:microsoft.com/office/officeart/2016/7/layout/RepeatingBendingProcessNew"/>
    <dgm:cxn modelId="{582AA558-D25E-4B3A-9C94-C5D4DED11F78}" srcId="{591F14BB-E419-4EB5-BDD8-D18A2685B6E7}" destId="{387314B8-262A-4059-BA17-E74BCD7988A3}" srcOrd="0" destOrd="0" parTransId="{48AEEEF7-6E0E-4EBD-9833-B4322DEC3BFC}" sibTransId="{1A335CCF-F295-4B55-9D3B-A000FB9D7866}"/>
    <dgm:cxn modelId="{65C24665-FA49-4D87-B07C-7364A422801D}" srcId="{591F14BB-E419-4EB5-BDD8-D18A2685B6E7}" destId="{87F5973C-EE2A-43FA-892D-0329187FB0E1}" srcOrd="1" destOrd="0" parTransId="{DE62AA2F-9774-46BE-A696-71924ABE9607}" sibTransId="{BD713760-7363-4741-AAEE-D560F1A9410D}"/>
    <dgm:cxn modelId="{46DBAF7C-87E9-0C40-AFFF-A9B137108BF3}" type="presOf" srcId="{387314B8-262A-4059-BA17-E74BCD7988A3}" destId="{ADF717A8-FF3C-0B45-9280-886A8FB017AA}" srcOrd="0" destOrd="0" presId="urn:microsoft.com/office/officeart/2016/7/layout/RepeatingBendingProcessNew"/>
    <dgm:cxn modelId="{6ED7CC7D-B1D1-A941-BB43-6DD038E93A14}" type="presOf" srcId="{D19A5856-FB88-4ADA-826D-1914B3946655}" destId="{BB4EB7DE-81AE-034F-9DB5-60FC37614DF6}" srcOrd="0" destOrd="0" presId="urn:microsoft.com/office/officeart/2016/7/layout/RepeatingBendingProcessNew"/>
    <dgm:cxn modelId="{902B0E87-275D-1847-9877-2295A3B38863}" type="presOf" srcId="{EB64E761-22C1-4BBC-9BFB-F0D4322FDA2C}" destId="{E1B68625-113D-BD44-98DC-F22A8FDB271F}" srcOrd="0" destOrd="0" presId="urn:microsoft.com/office/officeart/2016/7/layout/RepeatingBendingProcessNew"/>
    <dgm:cxn modelId="{569B4E8D-B3BE-D640-90D6-51EC62919581}" type="presOf" srcId="{EB64E761-22C1-4BBC-9BFB-F0D4322FDA2C}" destId="{BA3AC758-F797-F04E-8DE7-788C913681D7}" srcOrd="1" destOrd="0" presId="urn:microsoft.com/office/officeart/2016/7/layout/RepeatingBendingProcessNew"/>
    <dgm:cxn modelId="{CC3FFB93-E774-5547-B6C9-C550BC1CCC4B}" type="presOf" srcId="{D19A5856-FB88-4ADA-826D-1914B3946655}" destId="{7ED10941-421A-A043-AD22-F5AD92C66245}" srcOrd="1" destOrd="0" presId="urn:microsoft.com/office/officeart/2016/7/layout/RepeatingBendingProcessNew"/>
    <dgm:cxn modelId="{BED5B59D-588E-45A0-911F-60264378DA04}" srcId="{591F14BB-E419-4EB5-BDD8-D18A2685B6E7}" destId="{C4F6B199-AAFD-45FB-9118-58777FCF2AFC}" srcOrd="5" destOrd="0" parTransId="{64B230E0-C60C-4EAE-AA22-F1D695C42AAA}" sibTransId="{C97C00F3-2D0F-456D-A50F-707E1160E155}"/>
    <dgm:cxn modelId="{A01EC99E-2A06-E043-B88C-2C351B70F187}" type="presOf" srcId="{1A335CCF-F295-4B55-9D3B-A000FB9D7866}" destId="{8E9A79AC-E7FD-DE4E-8961-6DAF016A0B50}" srcOrd="0" destOrd="0" presId="urn:microsoft.com/office/officeart/2016/7/layout/RepeatingBendingProcessNew"/>
    <dgm:cxn modelId="{9B43CDAB-7612-884E-B296-582A51791683}" type="presOf" srcId="{39AD5C03-12D5-44C9-BB17-E7B9111BB4ED}" destId="{E000914C-82D5-B341-994A-D6BE08116C2F}" srcOrd="0" destOrd="0" presId="urn:microsoft.com/office/officeart/2016/7/layout/RepeatingBendingProcessNew"/>
    <dgm:cxn modelId="{CFBCD9BB-C253-2242-9343-D09DFE6FF526}" type="presOf" srcId="{BD713760-7363-4741-AAEE-D560F1A9410D}" destId="{D0291959-427F-A644-A5CA-02D2568CA23A}" srcOrd="0" destOrd="0" presId="urn:microsoft.com/office/officeart/2016/7/layout/RepeatingBendingProcessNew"/>
    <dgm:cxn modelId="{825AF9CB-C5B1-F541-96CC-7C420CBC6699}" type="presOf" srcId="{591F14BB-E419-4EB5-BDD8-D18A2685B6E7}" destId="{77A8550A-CCDA-3F42-8DD3-ADF04C6F6693}" srcOrd="0" destOrd="0" presId="urn:microsoft.com/office/officeart/2016/7/layout/RepeatingBendingProcessNew"/>
    <dgm:cxn modelId="{27B2D0CF-E32E-914F-B828-8500CD638EE9}" type="presOf" srcId="{BD713760-7363-4741-AAEE-D560F1A9410D}" destId="{827B8AC3-0B85-5B44-827D-2355EF02CD17}" srcOrd="1" destOrd="0" presId="urn:microsoft.com/office/officeart/2016/7/layout/RepeatingBendingProcessNew"/>
    <dgm:cxn modelId="{9D5D44DC-7439-43A5-8E52-7EF9AE845A02}" srcId="{591F14BB-E419-4EB5-BDD8-D18A2685B6E7}" destId="{39AD5C03-12D5-44C9-BB17-E7B9111BB4ED}" srcOrd="3" destOrd="0" parTransId="{E07D48F0-CAFD-4E78-B53E-49686179B169}" sibTransId="{8692EF49-6BEA-4960-AA0F-9492045E627F}"/>
    <dgm:cxn modelId="{2ED70980-B16A-B641-BFAC-C7969AD82A1B}" type="presParOf" srcId="{77A8550A-CCDA-3F42-8DD3-ADF04C6F6693}" destId="{ADF717A8-FF3C-0B45-9280-886A8FB017AA}" srcOrd="0" destOrd="0" presId="urn:microsoft.com/office/officeart/2016/7/layout/RepeatingBendingProcessNew"/>
    <dgm:cxn modelId="{7C21B2FE-02D6-114A-9CBE-D11BD055EAEC}" type="presParOf" srcId="{77A8550A-CCDA-3F42-8DD3-ADF04C6F6693}" destId="{8E9A79AC-E7FD-DE4E-8961-6DAF016A0B50}" srcOrd="1" destOrd="0" presId="urn:microsoft.com/office/officeart/2016/7/layout/RepeatingBendingProcessNew"/>
    <dgm:cxn modelId="{CFB557A9-29CE-4447-AEB2-DEA183D77B82}" type="presParOf" srcId="{8E9A79AC-E7FD-DE4E-8961-6DAF016A0B50}" destId="{D67D1A1F-6ACB-F540-8D91-9B26FAB0D997}" srcOrd="0" destOrd="0" presId="urn:microsoft.com/office/officeart/2016/7/layout/RepeatingBendingProcessNew"/>
    <dgm:cxn modelId="{45A5F5CC-DF61-164C-9797-6E9F065AE5C6}" type="presParOf" srcId="{77A8550A-CCDA-3F42-8DD3-ADF04C6F6693}" destId="{F3CC164C-E24D-9A45-8E69-C81C00A29E16}" srcOrd="2" destOrd="0" presId="urn:microsoft.com/office/officeart/2016/7/layout/RepeatingBendingProcessNew"/>
    <dgm:cxn modelId="{82EB88AC-9E8E-7948-B1E6-E1194554CBDE}" type="presParOf" srcId="{77A8550A-CCDA-3F42-8DD3-ADF04C6F6693}" destId="{D0291959-427F-A644-A5CA-02D2568CA23A}" srcOrd="3" destOrd="0" presId="urn:microsoft.com/office/officeart/2016/7/layout/RepeatingBendingProcessNew"/>
    <dgm:cxn modelId="{7AC41FB9-6FE9-834C-A4F0-95B1489CC333}" type="presParOf" srcId="{D0291959-427F-A644-A5CA-02D2568CA23A}" destId="{827B8AC3-0B85-5B44-827D-2355EF02CD17}" srcOrd="0" destOrd="0" presId="urn:microsoft.com/office/officeart/2016/7/layout/RepeatingBendingProcessNew"/>
    <dgm:cxn modelId="{5C212772-F1FD-6148-8BE8-5DB8EAE433DF}" type="presParOf" srcId="{77A8550A-CCDA-3F42-8DD3-ADF04C6F6693}" destId="{EF647831-9AB2-9046-A0E3-4144BAC0AC7A}" srcOrd="4" destOrd="0" presId="urn:microsoft.com/office/officeart/2016/7/layout/RepeatingBendingProcessNew"/>
    <dgm:cxn modelId="{674B055E-CFE3-F743-9AD9-E1AB107CC3D4}" type="presParOf" srcId="{77A8550A-CCDA-3F42-8DD3-ADF04C6F6693}" destId="{BB4EB7DE-81AE-034F-9DB5-60FC37614DF6}" srcOrd="5" destOrd="0" presId="urn:microsoft.com/office/officeart/2016/7/layout/RepeatingBendingProcessNew"/>
    <dgm:cxn modelId="{F9017808-9ECF-AA41-9DB7-4E5D22CE655F}" type="presParOf" srcId="{BB4EB7DE-81AE-034F-9DB5-60FC37614DF6}" destId="{7ED10941-421A-A043-AD22-F5AD92C66245}" srcOrd="0" destOrd="0" presId="urn:microsoft.com/office/officeart/2016/7/layout/RepeatingBendingProcessNew"/>
    <dgm:cxn modelId="{569404E1-58E3-1F4E-B1EB-5F2CD3880BF9}" type="presParOf" srcId="{77A8550A-CCDA-3F42-8DD3-ADF04C6F6693}" destId="{E000914C-82D5-B341-994A-D6BE08116C2F}" srcOrd="6" destOrd="0" presId="urn:microsoft.com/office/officeart/2016/7/layout/RepeatingBendingProcessNew"/>
    <dgm:cxn modelId="{78374305-D65D-504C-B41A-D5D01B7827A2}" type="presParOf" srcId="{77A8550A-CCDA-3F42-8DD3-ADF04C6F6693}" destId="{7F9B0A0F-BB35-5645-B6BD-DB039BBF44C9}" srcOrd="7" destOrd="0" presId="urn:microsoft.com/office/officeart/2016/7/layout/RepeatingBendingProcessNew"/>
    <dgm:cxn modelId="{24A3A248-9151-5948-98DD-4B95DFC6CF59}" type="presParOf" srcId="{7F9B0A0F-BB35-5645-B6BD-DB039BBF44C9}" destId="{1FEA22BC-40CB-8044-B4EF-2937B48D18FD}" srcOrd="0" destOrd="0" presId="urn:microsoft.com/office/officeart/2016/7/layout/RepeatingBendingProcessNew"/>
    <dgm:cxn modelId="{8FA5EB45-BDEF-3C4A-9094-94D16CFEC824}" type="presParOf" srcId="{77A8550A-CCDA-3F42-8DD3-ADF04C6F6693}" destId="{97D662C0-C379-9942-8230-BB38E47B8E0D}" srcOrd="8" destOrd="0" presId="urn:microsoft.com/office/officeart/2016/7/layout/RepeatingBendingProcessNew"/>
    <dgm:cxn modelId="{DE8A91B4-D0ED-454F-8EEB-AAAD0FEE4234}" type="presParOf" srcId="{77A8550A-CCDA-3F42-8DD3-ADF04C6F6693}" destId="{E1B68625-113D-BD44-98DC-F22A8FDB271F}" srcOrd="9" destOrd="0" presId="urn:microsoft.com/office/officeart/2016/7/layout/RepeatingBendingProcessNew"/>
    <dgm:cxn modelId="{18C7DF4F-F300-AF46-AA1D-C78A4FAA6DD3}" type="presParOf" srcId="{E1B68625-113D-BD44-98DC-F22A8FDB271F}" destId="{BA3AC758-F797-F04E-8DE7-788C913681D7}" srcOrd="0" destOrd="0" presId="urn:microsoft.com/office/officeart/2016/7/layout/RepeatingBendingProcessNew"/>
    <dgm:cxn modelId="{30990C4F-C8F1-DD4D-A57C-CAB20E161D86}" type="presParOf" srcId="{77A8550A-CCDA-3F42-8DD3-ADF04C6F6693}" destId="{C752F682-07D8-CB46-B933-D1DC841E6D7D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DD932-F08A-4115-8DC5-93502702A131}">
      <dsp:nvSpPr>
        <dsp:cNvPr id="0" name=""/>
        <dsp:cNvSpPr/>
      </dsp:nvSpPr>
      <dsp:spPr>
        <a:xfrm>
          <a:off x="0" y="1407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B1A3F-2FFD-4369-B804-372814173F23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231C3-7BBC-4D34-B876-75D15B905D5B}">
      <dsp:nvSpPr>
        <dsp:cNvPr id="0" name=""/>
        <dsp:cNvSpPr/>
      </dsp:nvSpPr>
      <dsp:spPr>
        <a:xfrm>
          <a:off x="692764" y="1407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Game board with different customer service centers</a:t>
          </a:r>
        </a:p>
      </dsp:txBody>
      <dsp:txXfrm>
        <a:off x="692764" y="1407"/>
        <a:ext cx="9822835" cy="599796"/>
      </dsp:txXfrm>
    </dsp:sp>
    <dsp:sp modelId="{0FC94E09-FAB5-499D-BEAE-57F5E2D9875E}">
      <dsp:nvSpPr>
        <dsp:cNvPr id="0" name=""/>
        <dsp:cNvSpPr/>
      </dsp:nvSpPr>
      <dsp:spPr>
        <a:xfrm>
          <a:off x="0" y="751152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AAFD4-E10E-4F59-B954-C7408266595D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64391-FA0A-4E57-8FBD-C3BA6178F116}">
      <dsp:nvSpPr>
        <dsp:cNvPr id="0" name=""/>
        <dsp:cNvSpPr/>
      </dsp:nvSpPr>
      <dsp:spPr>
        <a:xfrm>
          <a:off x="692764" y="751152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Dice </a:t>
          </a:r>
        </a:p>
      </dsp:txBody>
      <dsp:txXfrm>
        <a:off x="692764" y="751152"/>
        <a:ext cx="9822835" cy="599796"/>
      </dsp:txXfrm>
    </dsp:sp>
    <dsp:sp modelId="{6DB48D3D-1CC1-4729-996E-DF0C62AEC197}">
      <dsp:nvSpPr>
        <dsp:cNvPr id="0" name=""/>
        <dsp:cNvSpPr/>
      </dsp:nvSpPr>
      <dsp:spPr>
        <a:xfrm>
          <a:off x="0" y="150089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C479E-2416-492E-B2E7-587354E89C46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86382-A971-4C13-9741-79D89198F4C6}">
      <dsp:nvSpPr>
        <dsp:cNvPr id="0" name=""/>
        <dsp:cNvSpPr/>
      </dsp:nvSpPr>
      <dsp:spPr>
        <a:xfrm>
          <a:off x="692764" y="150089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“Money”</a:t>
          </a:r>
        </a:p>
      </dsp:txBody>
      <dsp:txXfrm>
        <a:off x="692764" y="1500898"/>
        <a:ext cx="9822835" cy="599796"/>
      </dsp:txXfrm>
    </dsp:sp>
    <dsp:sp modelId="{928D5081-1B69-4887-AA67-797E225B030D}">
      <dsp:nvSpPr>
        <dsp:cNvPr id="0" name=""/>
        <dsp:cNvSpPr/>
      </dsp:nvSpPr>
      <dsp:spPr>
        <a:xfrm>
          <a:off x="0" y="2250643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A5EA8-5C59-4441-B45E-08516109FAE5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E0CC0-480E-4554-BEA5-DE3244652514}">
      <dsp:nvSpPr>
        <dsp:cNvPr id="0" name=""/>
        <dsp:cNvSpPr/>
      </dsp:nvSpPr>
      <dsp:spPr>
        <a:xfrm>
          <a:off x="692764" y="2250643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Player tokens &amp; Property tokens</a:t>
          </a:r>
        </a:p>
      </dsp:txBody>
      <dsp:txXfrm>
        <a:off x="692764" y="2250643"/>
        <a:ext cx="9822835" cy="599796"/>
      </dsp:txXfrm>
    </dsp:sp>
    <dsp:sp modelId="{7F466237-6387-4E21-83A8-02AFFAACE076}">
      <dsp:nvSpPr>
        <dsp:cNvPr id="0" name=""/>
        <dsp:cNvSpPr/>
      </dsp:nvSpPr>
      <dsp:spPr>
        <a:xfrm>
          <a:off x="0" y="300038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2CC9B4-C85F-46B0-8DAF-080B365BA435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68F7A-C086-41F8-95CC-B0BD860DB6EC}">
      <dsp:nvSpPr>
        <dsp:cNvPr id="0" name=""/>
        <dsp:cNvSpPr/>
      </dsp:nvSpPr>
      <dsp:spPr>
        <a:xfrm>
          <a:off x="692764" y="300038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Chance cards</a:t>
          </a:r>
        </a:p>
      </dsp:txBody>
      <dsp:txXfrm>
        <a:off x="692764" y="3000388"/>
        <a:ext cx="9822835" cy="599796"/>
      </dsp:txXfrm>
    </dsp:sp>
    <dsp:sp modelId="{6E542819-9F04-4205-8DC4-85C84DC2AFB0}">
      <dsp:nvSpPr>
        <dsp:cNvPr id="0" name=""/>
        <dsp:cNvSpPr/>
      </dsp:nvSpPr>
      <dsp:spPr>
        <a:xfrm>
          <a:off x="0" y="3750134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4EF49-FB20-4A28-B127-49D13C4D573A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73F97-60AD-4803-BBB3-BF50FBC35991}">
      <dsp:nvSpPr>
        <dsp:cNvPr id="0" name=""/>
        <dsp:cNvSpPr/>
      </dsp:nvSpPr>
      <dsp:spPr>
        <a:xfrm>
          <a:off x="692764" y="3750134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Worksheet for recording players' customer service ratings</a:t>
          </a:r>
        </a:p>
      </dsp:txBody>
      <dsp:txXfrm>
        <a:off x="692764" y="3750134"/>
        <a:ext cx="9822835" cy="599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A79AC-E7FD-DE4E-8961-6DAF016A0B50}">
      <dsp:nvSpPr>
        <dsp:cNvPr id="0" name=""/>
        <dsp:cNvSpPr/>
      </dsp:nvSpPr>
      <dsp:spPr>
        <a:xfrm>
          <a:off x="3042955" y="871848"/>
          <a:ext cx="6666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6660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8854" y="914078"/>
        <a:ext cx="34863" cy="6979"/>
      </dsp:txXfrm>
    </dsp:sp>
    <dsp:sp modelId="{ADF717A8-FF3C-0B45-9280-886A8FB017AA}">
      <dsp:nvSpPr>
        <dsp:cNvPr id="0" name=""/>
        <dsp:cNvSpPr/>
      </dsp:nvSpPr>
      <dsp:spPr>
        <a:xfrm>
          <a:off x="13187" y="8098"/>
          <a:ext cx="3031567" cy="18189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49" tIns="155929" rIns="148549" bIns="15592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Each player starts with a set amount of money. The money can buy or upgrade the customer service center (retail stores, call centers, etc.) </a:t>
          </a:r>
        </a:p>
      </dsp:txBody>
      <dsp:txXfrm>
        <a:off x="13187" y="8098"/>
        <a:ext cx="3031567" cy="1818940"/>
      </dsp:txXfrm>
    </dsp:sp>
    <dsp:sp modelId="{D0291959-427F-A644-A5CA-02D2568CA23A}">
      <dsp:nvSpPr>
        <dsp:cNvPr id="0" name=""/>
        <dsp:cNvSpPr/>
      </dsp:nvSpPr>
      <dsp:spPr>
        <a:xfrm>
          <a:off x="6771783" y="871848"/>
          <a:ext cx="6666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6660" y="45720"/>
              </a:lnTo>
            </a:path>
          </a:pathLst>
        </a:custGeom>
        <a:noFill/>
        <a:ln w="635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7682" y="914078"/>
        <a:ext cx="34863" cy="6979"/>
      </dsp:txXfrm>
    </dsp:sp>
    <dsp:sp modelId="{F3CC164C-E24D-9A45-8E69-C81C00A29E16}">
      <dsp:nvSpPr>
        <dsp:cNvPr id="0" name=""/>
        <dsp:cNvSpPr/>
      </dsp:nvSpPr>
      <dsp:spPr>
        <a:xfrm>
          <a:off x="3742016" y="8098"/>
          <a:ext cx="3031567" cy="1818940"/>
        </a:xfrm>
        <a:prstGeom prst="rect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49" tIns="155929" rIns="148549" bIns="15592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Each player has a customer service rating, which changes based on how many customer service centers the player owns, and random events generated through chance cards. </a:t>
          </a:r>
        </a:p>
      </dsp:txBody>
      <dsp:txXfrm>
        <a:off x="3742016" y="8098"/>
        <a:ext cx="3031567" cy="1818940"/>
      </dsp:txXfrm>
    </dsp:sp>
    <dsp:sp modelId="{BB4EB7DE-81AE-034F-9DB5-60FC37614DF6}">
      <dsp:nvSpPr>
        <dsp:cNvPr id="0" name=""/>
        <dsp:cNvSpPr/>
      </dsp:nvSpPr>
      <dsp:spPr>
        <a:xfrm>
          <a:off x="1528971" y="1825238"/>
          <a:ext cx="7457656" cy="666660"/>
        </a:xfrm>
        <a:custGeom>
          <a:avLst/>
          <a:gdLst/>
          <a:ahLst/>
          <a:cxnLst/>
          <a:rect l="0" t="0" r="0" b="0"/>
          <a:pathLst>
            <a:path>
              <a:moveTo>
                <a:pt x="7457656" y="0"/>
              </a:moveTo>
              <a:lnTo>
                <a:pt x="7457656" y="350430"/>
              </a:lnTo>
              <a:lnTo>
                <a:pt x="0" y="350430"/>
              </a:lnTo>
              <a:lnTo>
                <a:pt x="0" y="666660"/>
              </a:lnTo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545" y="2155079"/>
        <a:ext cx="374509" cy="6979"/>
      </dsp:txXfrm>
    </dsp:sp>
    <dsp:sp modelId="{EF647831-9AB2-9046-A0E3-4144BAC0AC7A}">
      <dsp:nvSpPr>
        <dsp:cNvPr id="0" name=""/>
        <dsp:cNvSpPr/>
      </dsp:nvSpPr>
      <dsp:spPr>
        <a:xfrm>
          <a:off x="7470844" y="8098"/>
          <a:ext cx="3031567" cy="1818940"/>
        </a:xfrm>
        <a:prstGeom prst="rect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49" tIns="155929" rIns="148549" bIns="15592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One Player rolls the dice to move around the board and can buy or upgrade the customer service center when they land on </a:t>
          </a:r>
          <a:r>
            <a:rPr lang="en-US" sz="2000" kern="1200" dirty="0" err="1"/>
            <a:t>squareas</a:t>
          </a:r>
          <a:r>
            <a:rPr lang="en-US" sz="2000" kern="1200" dirty="0"/>
            <a:t>. </a:t>
          </a:r>
        </a:p>
      </dsp:txBody>
      <dsp:txXfrm>
        <a:off x="7470844" y="8098"/>
        <a:ext cx="3031567" cy="1818940"/>
      </dsp:txXfrm>
    </dsp:sp>
    <dsp:sp modelId="{7F9B0A0F-BB35-5645-B6BD-DB039BBF44C9}">
      <dsp:nvSpPr>
        <dsp:cNvPr id="0" name=""/>
        <dsp:cNvSpPr/>
      </dsp:nvSpPr>
      <dsp:spPr>
        <a:xfrm>
          <a:off x="3042955" y="3388049"/>
          <a:ext cx="6666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6660" y="45720"/>
              </a:lnTo>
            </a:path>
          </a:pathLst>
        </a:custGeom>
        <a:noFill/>
        <a:ln w="635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8854" y="3430279"/>
        <a:ext cx="34863" cy="6979"/>
      </dsp:txXfrm>
    </dsp:sp>
    <dsp:sp modelId="{E000914C-82D5-B341-994A-D6BE08116C2F}">
      <dsp:nvSpPr>
        <dsp:cNvPr id="0" name=""/>
        <dsp:cNvSpPr/>
      </dsp:nvSpPr>
      <dsp:spPr>
        <a:xfrm>
          <a:off x="13187" y="2524299"/>
          <a:ext cx="3031567" cy="1818940"/>
        </a:xfrm>
        <a:prstGeom prst="rect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49" tIns="155929" rIns="148549" bIns="15592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When a player lands at the other’s customer service center, there will be a fee charged to that player, but that player can increase their rating because they learned from another player’s customer service center.</a:t>
          </a:r>
        </a:p>
      </dsp:txBody>
      <dsp:txXfrm>
        <a:off x="13187" y="2524299"/>
        <a:ext cx="3031567" cy="1818940"/>
      </dsp:txXfrm>
    </dsp:sp>
    <dsp:sp modelId="{E1B68625-113D-BD44-98DC-F22A8FDB271F}">
      <dsp:nvSpPr>
        <dsp:cNvPr id="0" name=""/>
        <dsp:cNvSpPr/>
      </dsp:nvSpPr>
      <dsp:spPr>
        <a:xfrm>
          <a:off x="6771783" y="3388049"/>
          <a:ext cx="6666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6660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7682" y="3430279"/>
        <a:ext cx="34863" cy="6979"/>
      </dsp:txXfrm>
    </dsp:sp>
    <dsp:sp modelId="{97D662C0-C379-9942-8230-BB38E47B8E0D}">
      <dsp:nvSpPr>
        <dsp:cNvPr id="0" name=""/>
        <dsp:cNvSpPr/>
      </dsp:nvSpPr>
      <dsp:spPr>
        <a:xfrm>
          <a:off x="3742016" y="2524299"/>
          <a:ext cx="3031567" cy="1818940"/>
        </a:xfrm>
        <a:prstGeom prst="rect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49" tIns="155929" rIns="148549" bIns="15592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chance cards can represent customer feedback, market changes, or random events impacting customer service operations positively or negatively. </a:t>
          </a:r>
        </a:p>
      </dsp:txBody>
      <dsp:txXfrm>
        <a:off x="3742016" y="2524299"/>
        <a:ext cx="3031567" cy="1818940"/>
      </dsp:txXfrm>
    </dsp:sp>
    <dsp:sp modelId="{C752F682-07D8-CB46-B933-D1DC841E6D7D}">
      <dsp:nvSpPr>
        <dsp:cNvPr id="0" name=""/>
        <dsp:cNvSpPr/>
      </dsp:nvSpPr>
      <dsp:spPr>
        <a:xfrm>
          <a:off x="7470844" y="2524299"/>
          <a:ext cx="3031567" cy="1818940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49" tIns="155929" rIns="148549" bIns="15592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game-winner will be the player who doesn’t bankrupt and has a high customer service rating and the most money left over after the number of rounds set by the players. </a:t>
          </a:r>
        </a:p>
      </dsp:txBody>
      <dsp:txXfrm>
        <a:off x="7470844" y="2524299"/>
        <a:ext cx="3031567" cy="1818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  <a:latin typeface="Britannic Bold" panose="020B0903060703020204" pitchFamily="34" charset="77"/>
                <a:cs typeface="Calibri Light"/>
              </a:rPr>
              <a:t>Group 24</a:t>
            </a:r>
            <a:endParaRPr lang="en-US" sz="4800" dirty="0">
              <a:solidFill>
                <a:srgbClr val="FFFFFF"/>
              </a:solidFill>
              <a:latin typeface="Britannic Bold" panose="020B0903060703020204" pitchFamily="34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cs typeface="Calibri"/>
              </a:rPr>
              <a:t>By Sean Pitts, 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Chufan</a:t>
            </a:r>
            <a:r>
              <a:rPr lang="en-US" dirty="0">
                <a:solidFill>
                  <a:srgbClr val="FFFFFF"/>
                </a:solidFill>
                <a:cs typeface="Calibri"/>
              </a:rPr>
              <a:t> Wang, 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Jahmal</a:t>
            </a:r>
            <a:r>
              <a:rPr lang="en-US" dirty="0">
                <a:solidFill>
                  <a:srgbClr val="FFFFFF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Edrine</a:t>
            </a:r>
            <a:r>
              <a:rPr lang="en-US" dirty="0">
                <a:solidFill>
                  <a:srgbClr val="FFFFFF"/>
                </a:solidFill>
                <a:cs typeface="Calibri"/>
              </a:rPr>
              <a:t>, 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Botros</a:t>
            </a:r>
            <a:r>
              <a:rPr lang="en-US" dirty="0">
                <a:solidFill>
                  <a:srgbClr val="FFFFFF"/>
                </a:solidFill>
                <a:cs typeface="Calibri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Calibri"/>
              </a:rPr>
              <a:t>Alisandro</a:t>
            </a:r>
            <a:r>
              <a:rPr lang="en-US" dirty="0">
                <a:solidFill>
                  <a:srgbClr val="FFFFFF"/>
                </a:solidFill>
                <a:cs typeface="Calibri"/>
              </a:rPr>
              <a:t> 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9414" y="-733991"/>
            <a:ext cx="3020876" cy="12206596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6567EA8-C72D-4B9B-D23F-6B2E9F9C9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6" y="0"/>
            <a:ext cx="2843402" cy="687974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49000">
                <a:schemeClr val="accent5">
                  <a:lumMod val="60000"/>
                  <a:lumOff val="40000"/>
                  <a:alpha val="0"/>
                </a:schemeClr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EFBFA78-9360-1E01-5448-6D5AE0A32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38704" y="21736"/>
            <a:ext cx="3152862" cy="6858008"/>
          </a:xfrm>
          <a:prstGeom prst="rect">
            <a:avLst/>
          </a:prstGeom>
          <a:gradFill flip="none" rotWithShape="1">
            <a:gsLst>
              <a:gs pos="5000">
                <a:schemeClr val="accent5">
                  <a:alpha val="48000"/>
                </a:schemeClr>
              </a:gs>
              <a:gs pos="42000">
                <a:schemeClr val="accent5">
                  <a:alpha val="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740453C-744F-DB3A-47EC-15EACE1DC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7" y="5288433"/>
            <a:ext cx="12199706" cy="1591311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9000">
                <a:schemeClr val="accent2">
                  <a:alpha val="0"/>
                </a:schemeClr>
              </a:gs>
            </a:gsLst>
            <a:lin ang="588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924B03-77BD-EAE3-2854-43363FF8E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4596" y="2224929"/>
            <a:ext cx="3866773" cy="54428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4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2F06D9-40F7-EF04-6E02-FAC51E7E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107" y="2046349"/>
            <a:ext cx="7927785" cy="16206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>
                <a:latin typeface="Britannic Bold" panose="020B0903060703020204" pitchFamily="34" charset="77"/>
              </a:rPr>
              <a:t>The Name of the Game: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633EF-0800-D987-8259-A590F35B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896" y="3667014"/>
            <a:ext cx="7942381" cy="6184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accent2"/>
                </a:solidFill>
              </a:rPr>
              <a:t>Monopoly (Customer Service Version)</a:t>
            </a:r>
          </a:p>
        </p:txBody>
      </p:sp>
    </p:spTree>
    <p:extLst>
      <p:ext uri="{BB962C8B-B14F-4D97-AF65-F5344CB8AC3E}">
        <p14:creationId xmlns:p14="http://schemas.microsoft.com/office/powerpoint/2010/main" val="20865439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-up of hands holding a trophy&#10;&#10;Description automatically generated">
            <a:extLst>
              <a:ext uri="{FF2B5EF4-FFF2-40B4-BE49-F238E27FC236}">
                <a16:creationId xmlns:a16="http://schemas.microsoft.com/office/drawing/2014/main" id="{BE6B4C97-17AB-38D2-69DD-0AA2061FA3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95" r="13394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5A194C-8014-5088-DB8D-EB1CADD1B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4469"/>
            <a:ext cx="4065270" cy="1086485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 panose="020B0903060703020204" pitchFamily="34" charset="77"/>
                <a:cs typeface="Calibri Light"/>
              </a:rPr>
              <a:t>The Game Goal</a:t>
            </a:r>
            <a:endParaRPr lang="en-US" dirty="0">
              <a:latin typeface="Britannic Bold" panose="020B0903060703020204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86A33-3065-92C0-C243-1926D244C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731"/>
            <a:ext cx="3822189" cy="3742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>
                <a:ea typeface="+mn-lt"/>
                <a:cs typeface="Times New Roman" panose="02020603050405020304" pitchFamily="18" charset="0"/>
              </a:rPr>
              <a:t>To become the ultimate customer service champion by acquiring and successfully managing various customer service centers while maintaining high satisfaction ratings and profits. </a:t>
            </a:r>
          </a:p>
          <a:p>
            <a:r>
              <a:rPr lang="en-US" sz="2400" dirty="0">
                <a:cs typeface="Times New Roman" panose="02020603050405020304" pitchFamily="18" charset="0"/>
              </a:rPr>
              <a:t>The higher the satisfaction and profits you get the more chance you have of winning the game </a:t>
            </a:r>
          </a:p>
        </p:txBody>
      </p:sp>
    </p:spTree>
    <p:extLst>
      <p:ext uri="{BB962C8B-B14F-4D97-AF65-F5344CB8AC3E}">
        <p14:creationId xmlns:p14="http://schemas.microsoft.com/office/powerpoint/2010/main" val="89076493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86DC3-A4B6-BEC5-B1D6-2A89586E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 panose="020B0903060703020204" pitchFamily="34" charset="77"/>
                <a:cs typeface="Calibri Light"/>
              </a:rPr>
              <a:t>The Playing Components </a:t>
            </a:r>
            <a:endParaRPr lang="en-US" dirty="0">
              <a:latin typeface="Britannic Bold" panose="020B0903060703020204" pitchFamily="34" charset="77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DFCE0A-21A9-E4DF-7242-C4FBB75A4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479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546017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 descr="A close-up of a blue and green background&#10;&#10;Description automatically generated">
            <a:extLst>
              <a:ext uri="{FF2B5EF4-FFF2-40B4-BE49-F238E27FC236}">
                <a16:creationId xmlns:a16="http://schemas.microsoft.com/office/drawing/2014/main" id="{8EE92E1A-256F-67D5-2C35-B031FC58FA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413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7E9E48-72E5-5F73-4BB9-2883E2E2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Britannic Bold" panose="020B0903060703020204" pitchFamily="34" charset="77"/>
                <a:cs typeface="Calibri Light"/>
              </a:rPr>
              <a:t>Rules of the Game </a:t>
            </a:r>
            <a:endParaRPr lang="en-US" dirty="0">
              <a:solidFill>
                <a:srgbClr val="FFFFFF"/>
              </a:solidFill>
              <a:latin typeface="Britannic Bold" panose="020B0903060703020204" pitchFamily="34" charset="77"/>
            </a:endParaRPr>
          </a:p>
        </p:txBody>
      </p:sp>
      <p:graphicFrame>
        <p:nvGraphicFramePr>
          <p:cNvPr id="44" name="Content Placeholder 2">
            <a:extLst>
              <a:ext uri="{FF2B5EF4-FFF2-40B4-BE49-F238E27FC236}">
                <a16:creationId xmlns:a16="http://schemas.microsoft.com/office/drawing/2014/main" id="{070C7190-3B0F-859C-8802-4049D72BC8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4828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7242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ny question marks on black background">
            <a:extLst>
              <a:ext uri="{FF2B5EF4-FFF2-40B4-BE49-F238E27FC236}">
                <a16:creationId xmlns:a16="http://schemas.microsoft.com/office/drawing/2014/main" id="{21AB08C5-F641-EFED-98A1-4085CE03B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91" r="2" b="2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96DEB-58B7-381F-505A-B7EF22D04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45480" cy="1899912"/>
          </a:xfrm>
        </p:spPr>
        <p:txBody>
          <a:bodyPr>
            <a:normAutofit/>
          </a:bodyPr>
          <a:lstStyle/>
          <a:p>
            <a:r>
              <a:rPr lang="en-US" dirty="0">
                <a:latin typeface="Britannic Bold" panose="020B0903060703020204" pitchFamily="34" charset="77"/>
                <a:cs typeface="Calibri Light"/>
              </a:rPr>
              <a:t>Elements of the Game </a:t>
            </a:r>
            <a:endParaRPr lang="en-US" dirty="0">
              <a:latin typeface="Britannic Bold" panose="020B0903060703020204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75FC6-6CA6-F984-6806-17ED5646D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771650"/>
            <a:ext cx="6202682" cy="454914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cs typeface="Calibri"/>
              </a:rPr>
              <a:t>Facing angry customers who are not satisfied with the service. This can affect your customer service ratings</a:t>
            </a:r>
          </a:p>
          <a:p>
            <a:r>
              <a:rPr lang="en-US" sz="2000" dirty="0">
                <a:cs typeface="Calibri"/>
              </a:rPr>
              <a:t>Opportunities to exceed the customer’s expectation, however, come at a price and you need to manage your profits carefully</a:t>
            </a:r>
          </a:p>
          <a:p>
            <a:r>
              <a:rPr lang="en-US" sz="2000" dirty="0">
                <a:cs typeface="Calibri"/>
              </a:rPr>
              <a:t>Facing international customers</a:t>
            </a:r>
          </a:p>
          <a:p>
            <a:r>
              <a:rPr lang="en-US" sz="2000" dirty="0">
                <a:cs typeface="Calibri"/>
              </a:rPr>
              <a:t>Customers may have opportunities to change who they give their money to if your rival offers them better service</a:t>
            </a:r>
          </a:p>
          <a:p>
            <a:r>
              <a:rPr lang="en-US" sz="2000" dirty="0">
                <a:cs typeface="Calibri"/>
              </a:rPr>
              <a:t>Can use social media to attract customers, promote your business, and get sponsors. </a:t>
            </a:r>
          </a:p>
        </p:txBody>
      </p:sp>
    </p:spTree>
    <p:extLst>
      <p:ext uri="{BB962C8B-B14F-4D97-AF65-F5344CB8AC3E}">
        <p14:creationId xmlns:p14="http://schemas.microsoft.com/office/powerpoint/2010/main" val="67494588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359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Britannic Bold</vt:lpstr>
      <vt:lpstr>Calibri</vt:lpstr>
      <vt:lpstr>Calibri Light</vt:lpstr>
      <vt:lpstr>Times New Roman</vt:lpstr>
      <vt:lpstr>office theme</vt:lpstr>
      <vt:lpstr>Group 24</vt:lpstr>
      <vt:lpstr>The Name of the Game:</vt:lpstr>
      <vt:lpstr>The Game Goal</vt:lpstr>
      <vt:lpstr>The Playing Components </vt:lpstr>
      <vt:lpstr>Rules of the Game </vt:lpstr>
      <vt:lpstr>Elements of the Game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Botros Alisandro</cp:lastModifiedBy>
  <cp:revision>114</cp:revision>
  <dcterms:created xsi:type="dcterms:W3CDTF">2023-11-15T17:36:07Z</dcterms:created>
  <dcterms:modified xsi:type="dcterms:W3CDTF">2025-06-27T01:17:24Z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7606f69-b0ae-4874-be30-7d43a3c7be10_Enabled">
    <vt:lpwstr>true</vt:lpwstr>
  </property>
  <property fmtid="{D5CDD505-2E9C-101B-9397-08002B2CF9AE}" pid="3" name="MSIP_Label_f7606f69-b0ae-4874-be30-7d43a3c7be10_SetDate">
    <vt:lpwstr>2025-06-27T01:17:24Z</vt:lpwstr>
  </property>
  <property fmtid="{D5CDD505-2E9C-101B-9397-08002B2CF9AE}" pid="4" name="MSIP_Label_f7606f69-b0ae-4874-be30-7d43a3c7be10_Method">
    <vt:lpwstr>Standard</vt:lpwstr>
  </property>
  <property fmtid="{D5CDD505-2E9C-101B-9397-08002B2CF9AE}" pid="5" name="MSIP_Label_f7606f69-b0ae-4874-be30-7d43a3c7be10_Name">
    <vt:lpwstr>defa4170-0d19-0005-0001-bc88714345d2</vt:lpwstr>
  </property>
  <property fmtid="{D5CDD505-2E9C-101B-9397-08002B2CF9AE}" pid="6" name="MSIP_Label_f7606f69-b0ae-4874-be30-7d43a3c7be10_SiteId">
    <vt:lpwstr>4130bd39-7c53-419c-b1e5-8758d6d63f21</vt:lpwstr>
  </property>
  <property fmtid="{D5CDD505-2E9C-101B-9397-08002B2CF9AE}" pid="7" name="MSIP_Label_f7606f69-b0ae-4874-be30-7d43a3c7be10_ActionId">
    <vt:lpwstr>51298c2d-6f00-41cb-9398-476ab36ae49f</vt:lpwstr>
  </property>
  <property fmtid="{D5CDD505-2E9C-101B-9397-08002B2CF9AE}" pid="8" name="MSIP_Label_f7606f69-b0ae-4874-be30-7d43a3c7be10_ContentBits">
    <vt:lpwstr>0</vt:lpwstr>
  </property>
  <property fmtid="{D5CDD505-2E9C-101B-9397-08002B2CF9AE}" pid="9" name="MSIP_Label_f7606f69-b0ae-4874-be30-7d43a3c7be10_Tag">
    <vt:lpwstr>50, 3, 0, 1</vt:lpwstr>
  </property>
</Properties>
</file>