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Thursday, November 12,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3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Thursday, November 12,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00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Thursday, November 12,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73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Thursday, November 12,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1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Thursday, November 12,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Thursday, November 12,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43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Thursday, November 12,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7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Thursday, November 12,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8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Thursday, November 12,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92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Thursday, November 12,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95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Thursday, November 12,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78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Thursday, November 12,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7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87" r:id="rId4"/>
    <p:sldLayoutId id="2147483688" r:id="rId5"/>
    <p:sldLayoutId id="2147483693" r:id="rId6"/>
    <p:sldLayoutId id="2147483689" r:id="rId7"/>
    <p:sldLayoutId id="2147483690" r:id="rId8"/>
    <p:sldLayoutId id="2147483691" r:id="rId9"/>
    <p:sldLayoutId id="2147483692" r:id="rId10"/>
    <p:sldLayoutId id="2147483694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F4EE1-A558-47B6-A1D2-6E95ADC9C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151" y="2920878"/>
            <a:ext cx="6292690" cy="2992576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Protecting Clients/Users Accounts &amp; Passwords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072C6F-6480-42A1-BFD1-EDE53CAA6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151" y="1017038"/>
            <a:ext cx="5392495" cy="1248274"/>
          </a:xfrm>
        </p:spPr>
        <p:txBody>
          <a:bodyPr anchor="b">
            <a:normAutofit/>
          </a:bodyPr>
          <a:lstStyle/>
          <a:p>
            <a:pPr algn="l"/>
            <a:endParaRPr lang="en-US" sz="1400">
              <a:solidFill>
                <a:schemeClr val="bg1"/>
              </a:solidFill>
            </a:endParaRPr>
          </a:p>
          <a:p>
            <a:pPr algn="l"/>
            <a:r>
              <a:rPr lang="en-US" sz="1400">
                <a:solidFill>
                  <a:schemeClr val="bg1"/>
                </a:solidFill>
              </a:rPr>
              <a:t>DaRon Briggs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38185-79E9-40D1-9EE7-D70FA05C37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20" r="25075" b="-1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A79993-88D4-45DF-8238-359C35909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4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06"/>
    </mc:Choice>
    <mc:Fallback>
      <p:transition spd="slow" advTm="14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5C09CB-7CA2-43B4-8F19-E2B535C81DE2}"/>
              </a:ext>
            </a:extLst>
          </p:cNvPr>
          <p:cNvSpPr txBox="1"/>
          <p:nvPr/>
        </p:nvSpPr>
        <p:spPr>
          <a:xfrm>
            <a:off x="2878372" y="2598003"/>
            <a:ext cx="6435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END OF PRESENTATION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8D728D-D4C6-475B-82C6-5996045B4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7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0"/>
    </mc:Choice>
    <mc:Fallback>
      <p:transition spd="slow" advTm="5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124AB-62D9-4A90-BA86-E49B8DBA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FIDO Alliance 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D6F0B-3D20-4552-AA6C-E3A6C4B1D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Avoid relying passwords</a:t>
            </a:r>
          </a:p>
          <a:p>
            <a:r>
              <a:rPr lang="en-US" dirty="0"/>
              <a:t>Biometrics. </a:t>
            </a:r>
          </a:p>
          <a:p>
            <a:r>
              <a:rPr lang="en-US" dirty="0"/>
              <a:t>Two-factor verification/authentication (2FA)</a:t>
            </a:r>
          </a:p>
          <a:p>
            <a:r>
              <a:rPr lang="en-US" dirty="0"/>
              <a:t>PIN numbers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9FA341-C24C-49C7-A4DD-CB9ED6034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956" y="4205664"/>
            <a:ext cx="5145157" cy="126913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101A08B-B8C0-4BC3-865A-9CF01A757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4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21"/>
    </mc:Choice>
    <mc:Fallback>
      <p:transition spd="slow" advTm="2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DE550-0F8C-4B30-905C-3C48808CB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FIDO Alliance Authentication : Biometrics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35DFB-27F9-4892-BC1B-5FB17B81E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2114939"/>
            <a:ext cx="3224254" cy="3956179"/>
          </a:xfrm>
        </p:spPr>
        <p:txBody>
          <a:bodyPr/>
          <a:lstStyle/>
          <a:p>
            <a:r>
              <a:rPr lang="en-US" dirty="0"/>
              <a:t>Iris Scanning</a:t>
            </a:r>
          </a:p>
          <a:p>
            <a:r>
              <a:rPr lang="en-US" dirty="0"/>
              <a:t>Fingerprint Scanning</a:t>
            </a:r>
          </a:p>
          <a:p>
            <a:r>
              <a:rPr lang="en-US" dirty="0"/>
              <a:t>Facial Recognition</a:t>
            </a:r>
          </a:p>
          <a:p>
            <a:r>
              <a:rPr lang="en-US" dirty="0"/>
              <a:t>Voice Recognition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60E34-D95D-4D70-877A-50D510974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018" y="2242266"/>
            <a:ext cx="5873307" cy="284391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92C9ACA-8EAC-4304-8F2B-0F34B8CDE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7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97"/>
    </mc:Choice>
    <mc:Fallback>
      <p:transition spd="slow" advTm="28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5BD31-CC1A-4F10-86A1-F022CEB3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FIDO Alliance Authentication: PIN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F1D88-665F-4C62-B0EA-E1EBF3C0C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Receive Set of Numbers</a:t>
            </a:r>
          </a:p>
          <a:p>
            <a:r>
              <a:rPr lang="en-US" dirty="0"/>
              <a:t>Reset So Often (Monthly)</a:t>
            </a:r>
          </a:p>
          <a:p>
            <a:r>
              <a:rPr lang="en-US" dirty="0"/>
              <a:t>Can be used alone</a:t>
            </a:r>
          </a:p>
          <a:p>
            <a:r>
              <a:rPr lang="en-US" dirty="0"/>
              <a:t>Can very in length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94950-81D1-4D23-8F81-08D4DB8A9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877" y="2556708"/>
            <a:ext cx="4335523" cy="307264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0BB57B7-DF4E-4651-9834-0C0E222D7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46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13"/>
    </mc:Choice>
    <mc:Fallback>
      <p:transition spd="slow" advTm="35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5C4CE-BF66-4E35-BCC6-F00A75BB4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FIDO Alliance Authentication:2FA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43D5-968B-44BE-B708-E82DDCD31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with Username/Password</a:t>
            </a:r>
          </a:p>
          <a:p>
            <a:r>
              <a:rPr lang="en-US" dirty="0"/>
              <a:t>Something you have (Phone)</a:t>
            </a:r>
          </a:p>
          <a:p>
            <a:r>
              <a:rPr lang="en-US" dirty="0"/>
              <a:t>Something you are (Biometrics)</a:t>
            </a:r>
          </a:p>
          <a:p>
            <a:r>
              <a:rPr lang="en-US" dirty="0"/>
              <a:t>Something you know (PIN)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E9573-A5DB-4C02-8011-39B2E97F7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051" y="2434579"/>
            <a:ext cx="4482294" cy="331689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3657D2C-A7F2-40C6-BE8E-537E2AE44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30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79"/>
    </mc:Choice>
    <mc:Fallback>
      <p:transition spd="slow" advTm="32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C7DB-E691-49EA-BA51-7A388ABC5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Staying up to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55B79-A856-4C91-8F12-06F8B92A0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Organization’s servers</a:t>
            </a:r>
          </a:p>
          <a:p>
            <a:r>
              <a:rPr lang="en-US"/>
              <a:t>Software (Organization and User)</a:t>
            </a:r>
          </a:p>
          <a:p>
            <a:r>
              <a:rPr lang="en-US"/>
              <a:t>Routine security checks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F7C57A-2860-4723-8C88-54CAD309D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342" y="2591194"/>
            <a:ext cx="3998966" cy="300366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917602E-3DE8-4F2F-87BA-1D4248C3E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1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86"/>
    </mc:Choice>
    <mc:Fallback>
      <p:transition spd="slow" advTm="39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B8AB5-8EC7-4D43-B8C3-B326082AE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Keeping accounts updated/SAFE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AE8C1-BC77-44CE-ADC5-C578E1B7D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Regularly updating passwords</a:t>
            </a:r>
          </a:p>
          <a:p>
            <a:r>
              <a:rPr lang="en-US" dirty="0"/>
              <a:t>Notifications when logging in</a:t>
            </a:r>
          </a:p>
          <a:p>
            <a:r>
              <a:rPr lang="en-US" dirty="0"/>
              <a:t>Exit not in use applications</a:t>
            </a:r>
          </a:p>
          <a:p>
            <a:r>
              <a:rPr lang="en-US" dirty="0"/>
              <a:t>Install antimalware and anti-ransom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5042E-15B6-48BE-BCB1-F5F64F2A1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162" y="2872409"/>
            <a:ext cx="3225238" cy="283451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1BD9AE1-3E5A-49F9-BF8B-E574C8FF0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5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645"/>
    </mc:Choice>
    <mc:Fallback>
      <p:transition spd="slow" advTm="100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5B8A2-CE2F-4A5D-BFD5-55B60C1FE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and 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4F116-7BCE-4E1D-944C-C53310697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100% safe protection</a:t>
            </a:r>
          </a:p>
          <a:p>
            <a:r>
              <a:rPr lang="en-US" dirty="0"/>
              <a:t>Looks luscious?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B10974-3C27-4136-A93A-993678C25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051" y="2668879"/>
            <a:ext cx="4738387" cy="315776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D73027E-ABBD-497F-90F6-D2416B0AF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9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44"/>
    </mc:Choice>
    <mc:Fallback>
      <p:transition spd="slow" advTm="27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D147F-94C3-4853-94BA-AA3E877A1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89786-0056-4FEA-A4CC-C1278723D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0045" marR="0" indent="-360045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FIDO Authentication. (2019, June 26). Retrieved November 10, 2020, from https://fidoalliance.org/fido-authentication/</a:t>
            </a:r>
          </a:p>
          <a:p>
            <a:pPr marL="360045" marR="0" indent="-360045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Rosenblatt, S., &amp;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Capriani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J. (2015, June 15). Two-factor authentication: What you need to know (FAQ). Retrieved November 10, 2020, from https://www.cnet.com/news/two-factor-authentication-what-you-need-to-know-faq/</a:t>
            </a:r>
          </a:p>
          <a:p>
            <a:pPr marL="360045" marR="0" indent="-360045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Johansen, A. (2019, September 5). How to help protect against 5 types of phishing scams. Retrieved November 12, 2020, from https://us.norton.com/internetsecurity-online-scams-how-to-protect-against-phishing-scams.html</a:t>
            </a:r>
          </a:p>
          <a:p>
            <a:pPr marL="360045" marR="0" indent="-360045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 Ways to Protect Yourself From Hackers. (n.d.). Retrieved November 11, 2020, from https://www.chubb.com/us-en/individuals-families/resources/6-ways-to-protect-yourself-from-hackers.html</a:t>
            </a:r>
          </a:p>
          <a:p>
            <a:pPr marL="360045" marR="0" indent="-360045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Gerstner, L. (2016, November). How to Thwart Identity Thieves. 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Retrieved November 12, 2020 from http://web.a.ebscohost.com/ehost/detail/detail?vid=10&amp;sid=8a969181-53a1-45b8-b14c-bb7123044dab%40sdc-v-sessmgr02&amp;bdata=JnNjb3BlPXNpdGU%3d#db=a9h&amp;AN=118059869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C259AE4-2FD1-4689-BFC8-08A647D0C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8"/>
    </mc:Choice>
    <mc:Fallback>
      <p:transition spd="slow" advTm="1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radientRiseVTI">
  <a:themeElements>
    <a:clrScheme name="AnalogousFromDarkSeedLeftStep">
      <a:dk1>
        <a:srgbClr val="000000"/>
      </a:dk1>
      <a:lt1>
        <a:srgbClr val="FFFFFF"/>
      </a:lt1>
      <a:dk2>
        <a:srgbClr val="1C2431"/>
      </a:dk2>
      <a:lt2>
        <a:srgbClr val="F1F3F0"/>
      </a:lt2>
      <a:accent1>
        <a:srgbClr val="A62DE3"/>
      </a:accent1>
      <a:accent2>
        <a:srgbClr val="562DD5"/>
      </a:accent2>
      <a:accent3>
        <a:srgbClr val="2D4CE3"/>
      </a:accent3>
      <a:accent4>
        <a:srgbClr val="1B86D1"/>
      </a:accent4>
      <a:accent5>
        <a:srgbClr val="25BEBE"/>
      </a:accent5>
      <a:accent6>
        <a:srgbClr val="19C57D"/>
      </a:accent6>
      <a:hlink>
        <a:srgbClr val="3897AA"/>
      </a:hlink>
      <a:folHlink>
        <a:srgbClr val="7F7F7F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346</Words>
  <Application>Microsoft Office PowerPoint</Application>
  <PresentationFormat>Widescreen</PresentationFormat>
  <Paragraphs>42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Times New Roman</vt:lpstr>
      <vt:lpstr>Tw Cen MT</vt:lpstr>
      <vt:lpstr>GradientRiseVTI</vt:lpstr>
      <vt:lpstr>Protecting Clients/Users Accounts &amp; Passwords</vt:lpstr>
      <vt:lpstr>FIDO Alliance Authentication</vt:lpstr>
      <vt:lpstr>FIDO Alliance Authentication : Biometrics</vt:lpstr>
      <vt:lpstr>FIDO Alliance Authentication: PIN</vt:lpstr>
      <vt:lpstr>FIDO Alliance Authentication:2FA </vt:lpstr>
      <vt:lpstr>Staying up to Date</vt:lpstr>
      <vt:lpstr>Keeping accounts updated/SAFE</vt:lpstr>
      <vt:lpstr>Tips and Advice</vt:lpstr>
      <vt:lpstr>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Protecting Clients/Users Accounts &amp; Passwords</dc:title>
  <dc:creator>Briggs, Daron M.</dc:creator>
  <cp:lastModifiedBy>Briggs, Daron M.</cp:lastModifiedBy>
  <cp:revision>24</cp:revision>
  <dcterms:created xsi:type="dcterms:W3CDTF">2020-11-12T04:01:05Z</dcterms:created>
  <dcterms:modified xsi:type="dcterms:W3CDTF">2020-11-12T19:54:52Z</dcterms:modified>
</cp:coreProperties>
</file>