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3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7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51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7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35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5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2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9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5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6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AE5ADD-F10C-41F3-8477-A605877C082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E1B7-182C-48AE-8E57-CB1014ABF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04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F2E5-614E-46F2-80ED-6F49479FF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Grocery Store Checkout: Business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37168-0FC3-4162-95C9-158A69D1A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DaRon Briggs</a:t>
            </a:r>
          </a:p>
          <a:p>
            <a:r>
              <a:rPr lang="en-US" dirty="0"/>
              <a:t>IDS 493</a:t>
            </a:r>
          </a:p>
          <a:p>
            <a:r>
              <a:rPr lang="en-US" dirty="0"/>
              <a:t>REMIX #4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619BB6-9C1D-4B34-873F-C3B75907C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1"/>
    </mc:Choice>
    <mc:Fallback>
      <p:transition spd="slow" advTm="1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37D191-13D4-4D46-AA31-AA8157D3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96756-8CDE-44C7-BF60-022DF3B3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2A146-6461-45FE-B52F-8F9B510D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EBFA9-9FDA-4919-8723-371E79B85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129" y="1163639"/>
            <a:ext cx="9049150" cy="45245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5A115E8-EE09-4F41-9329-56DEEE8AB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D13F5F-DE29-4184-A8E8-FCAD1A2E3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4"/>
    </mc:Choice>
    <mc:Fallback>
      <p:transition spd="slow" advTm="1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C637E-4625-432C-9C3F-829691DEA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92A86B-C810-45D4-8431-A1FEADACB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7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6"/>
    </mc:Choice>
    <mc:Fallback>
      <p:transition spd="slow" advTm="1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128596D-CF84-4C61-A57D-3F8292A96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85599"/>
            <a:ext cx="10414000" cy="52868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390EAB-98EC-43CB-8FC2-FB4B7FB79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3"/>
    </mc:Choice>
    <mc:Fallback>
      <p:transition spd="slow" advTm="1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0155-65E7-40A0-9EBF-604AC0F7D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6126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BE5E3-A533-4556-9D67-48EAD6AE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7CA8DE-4F12-429C-81DA-A79967B0D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4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5"/>
    </mc:Choice>
    <mc:Fallback>
      <p:transition spd="slow" advTm="1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enior Woman Working As Cashier In Supermarket Stock Photo - Download Image  Now - iStock">
            <a:extLst>
              <a:ext uri="{FF2B5EF4-FFF2-40B4-BE49-F238E27FC236}">
                <a16:creationId xmlns:a16="http://schemas.microsoft.com/office/drawing/2014/main" id="{64EF8BBE-7EC1-4E8F-84F6-829A094C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229" y="643467"/>
            <a:ext cx="837754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7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A89CB4-0C96-411F-BD76-6060052B5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1"/>
    </mc:Choice>
    <mc:Fallback>
      <p:transition spd="slow" advTm="1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8BB1B-81BC-46B5-BC78-07234934D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56C868-F330-4FA1-9966-0ACE98B9D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3"/>
    </mc:Choice>
    <mc:Fallback>
      <p:transition spd="slow" advTm="1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" name="Rectangle 1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288FA97-C16B-4222-8C4D-E22F58E87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156A-9EAA-43FF-A6B0-EC487DBE9F1C}"/>
              </a:ext>
            </a:extLst>
          </p:cNvPr>
          <p:cNvSpPr txBox="1"/>
          <p:nvPr/>
        </p:nvSpPr>
        <p:spPr>
          <a:xfrm>
            <a:off x="6412889" y="1325880"/>
            <a:ext cx="5596231" cy="3066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SCANNED SUCCESSFULLY?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5395B5B-2522-4AED-9DF1-8EA401469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5775975" cy="55781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745676-985D-4F8F-BBC9-74CCF08E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C96CD-732A-47B0-8AF6-2B4FB6A03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92" y="2077566"/>
            <a:ext cx="5139019" cy="2708061"/>
          </a:xfrm>
          <a:prstGeom prst="rect">
            <a:avLst/>
          </a:prstGeom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106F88-8941-44B8-A0A0-C371C6EB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0667"/>
    </mc:Choice>
    <mc:Fallback>
      <p:transition spd="slow" advTm="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552CF15B-B62D-425C-826D-EDECC5BA3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299DF8-AE9C-4FAD-9FFA-8EF6DD8EC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988BDCF-FA66-4854-A037-4AC6C70E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F060A-776D-4DFD-97BD-772DF8A4E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721" y="2080633"/>
            <a:ext cx="4030844" cy="26905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4F5317-715A-4856-908F-8B232EB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62334-E688-4B24-8D62-553B39DA0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-4419"/>
          <a:stretch/>
        </p:blipFill>
        <p:spPr>
          <a:xfrm>
            <a:off x="6176435" y="1227440"/>
            <a:ext cx="4030844" cy="44359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BDCF0B-A018-44E3-851D-410B2943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0"/>
    </mc:Choice>
    <mc:Fallback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552CF15B-B62D-425C-826D-EDECC5BA3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299DF8-AE9C-4FAD-9FFA-8EF6DD8EC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988BDCF-FA66-4854-A037-4AC6C70E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DA413-83F8-4326-BD1C-9AB15E722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721" y="1410505"/>
            <a:ext cx="4030844" cy="40308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4F5317-715A-4856-908F-8B232EB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EB6DB-2735-4AB1-91C2-42E727FCCF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6176435" y="1319129"/>
            <a:ext cx="4030844" cy="42525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FA134C-33AA-4648-B868-BC3EEAEA7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2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0"/>
    </mc:Choice>
    <mc:Fallback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1B9CD-8190-4656-8ADF-5970BF794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0B174F-1CDC-4C6A-B3C3-03FBB48EF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9"/>
    </mc:Choice>
    <mc:Fallback>
      <p:transition spd="slow" advTm="21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9D261A-0A13-44A0-A11C-9C60B3F2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BEDD36-C22D-4085-AC8A-8EB7E838A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2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2"/>
    </mc:Choice>
    <mc:Fallback>
      <p:transition spd="slow" advTm="1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195</TotalTime>
  <Words>17</Words>
  <Application>Microsoft Office PowerPoint</Application>
  <PresentationFormat>Widescreen</PresentationFormat>
  <Paragraphs>6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Grocery Store Checkout: Business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Grocery Store Checkout: Business Process</dc:title>
  <dc:creator>DaRon</dc:creator>
  <cp:lastModifiedBy>DaRon</cp:lastModifiedBy>
  <cp:revision>2</cp:revision>
  <dcterms:created xsi:type="dcterms:W3CDTF">2021-10-18T15:57:49Z</dcterms:created>
  <dcterms:modified xsi:type="dcterms:W3CDTF">2021-10-18T22:08:29Z</dcterms:modified>
</cp:coreProperties>
</file>