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0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4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1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7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7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0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9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0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8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471-BE02-4064-B5B4-16BF674ABED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49471-BE02-4064-B5B4-16BF674ABED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8A919-00C6-4453-8D35-AAE3ED916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74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71178-933B-4C45-9776-5C02CE095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US"/>
              <a:t>Avoiding Phishing Scams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455D9-4A66-4782-BB0C-82B11B426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DaRon Briggs</a:t>
            </a:r>
          </a:p>
          <a:p>
            <a:pPr algn="l"/>
            <a:r>
              <a:rPr lang="en-US"/>
              <a:t>Remix #5</a:t>
            </a:r>
          </a:p>
          <a:p>
            <a:pPr algn="l"/>
            <a:r>
              <a:rPr lang="en-US"/>
              <a:t>IDS 493</a:t>
            </a:r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Phishing">
            <a:extLst>
              <a:ext uri="{FF2B5EF4-FFF2-40B4-BE49-F238E27FC236}">
                <a16:creationId xmlns:a16="http://schemas.microsoft.com/office/drawing/2014/main" id="{78F47035-852A-4EFB-B3F3-5EA9331F7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8DCD9DD-FDA4-4EC0-8314-4880467D51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9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92"/>
    </mc:Choice>
    <mc:Fallback>
      <p:transition spd="slow" advTm="8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A0D6-ECE5-4502-9A60-E3FC06C04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087" y="484187"/>
            <a:ext cx="3933825" cy="390525"/>
          </a:xfrm>
        </p:spPr>
        <p:txBody>
          <a:bodyPr>
            <a:noAutofit/>
          </a:bodyPr>
          <a:lstStyle/>
          <a:p>
            <a:r>
              <a:rPr lang="en-US" sz="4000" b="1" dirty="0"/>
              <a:t>Phishing Language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8FB2F18-D4A5-41B4-A746-66364B1AC8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7752" r="7752"/>
          <a:stretch>
            <a:fillRect/>
          </a:stretch>
        </p:blipFill>
        <p:spPr>
          <a:xfrm>
            <a:off x="3009900" y="1190625"/>
            <a:ext cx="6172200" cy="487362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3B5E7F4-1AD0-41B4-B4EF-9EA879207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46"/>
    </mc:Choice>
    <mc:Fallback>
      <p:transition spd="slow" advTm="18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11DB-65CB-4253-89BD-3C76D0B0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31" y="400049"/>
            <a:ext cx="5722937" cy="733425"/>
          </a:xfrm>
        </p:spPr>
        <p:txBody>
          <a:bodyPr>
            <a:normAutofit/>
          </a:bodyPr>
          <a:lstStyle/>
          <a:p>
            <a:r>
              <a:rPr lang="en-US" sz="4000" b="1" dirty="0"/>
              <a:t>Check For Grammar errors.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40411AD-1709-4C38-897B-1356AE72EA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7752" r="7752"/>
          <a:stretch>
            <a:fillRect/>
          </a:stretch>
        </p:blipFill>
        <p:spPr>
          <a:xfrm>
            <a:off x="3009899" y="1425575"/>
            <a:ext cx="6172200" cy="487362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2B76287-0B49-4F31-93EE-B8F0535D99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95"/>
    </mc:Choice>
    <mc:Fallback>
      <p:transition spd="slow" advTm="23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5477-2C1E-4635-AF9E-65D729CC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831" y="809624"/>
            <a:ext cx="2446337" cy="771525"/>
          </a:xfrm>
        </p:spPr>
        <p:txBody>
          <a:bodyPr>
            <a:normAutofit/>
          </a:bodyPr>
          <a:lstStyle/>
          <a:p>
            <a:r>
              <a:rPr lang="en-US" sz="4000" b="1" dirty="0"/>
              <a:t>Don’t Click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2C0BF4-19C3-4DEB-9C87-FD055E587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91000" y="1976437"/>
            <a:ext cx="3810000" cy="3810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E79E95E-F72A-4504-A05D-E5B75159BE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1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43"/>
    </mc:Choice>
    <mc:Fallback>
      <p:transition spd="slow" advTm="12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E2FDF-8015-4570-8E39-C174D39C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994" y="298450"/>
            <a:ext cx="3656012" cy="742950"/>
          </a:xfrm>
        </p:spPr>
        <p:txBody>
          <a:bodyPr>
            <a:normAutofit/>
          </a:bodyPr>
          <a:lstStyle/>
          <a:p>
            <a:r>
              <a:rPr lang="en-US" sz="4000" b="1" dirty="0"/>
              <a:t>Verify the Sender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AC27225-1D1D-4C9C-AF40-09C5A7E04A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0520" b="10520"/>
          <a:stretch>
            <a:fillRect/>
          </a:stretch>
        </p:blipFill>
        <p:spPr>
          <a:xfrm>
            <a:off x="3009900" y="1314450"/>
            <a:ext cx="6172200" cy="487362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F6252AF-6DA0-48AB-9281-937A56898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4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54"/>
    </mc:Choice>
    <mc:Fallback>
      <p:transition spd="slow" advTm="15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6463-CFC8-4D8E-9064-F5EFBED9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165" y="457200"/>
            <a:ext cx="4461669" cy="790575"/>
          </a:xfrm>
        </p:spPr>
        <p:txBody>
          <a:bodyPr>
            <a:normAutofit/>
          </a:bodyPr>
          <a:lstStyle/>
          <a:p>
            <a:r>
              <a:rPr lang="en-US" sz="4000" b="1" dirty="0"/>
              <a:t>Personal Information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71311AE-D697-4D1A-A7BA-03B5518906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508" r="2508"/>
          <a:stretch>
            <a:fillRect/>
          </a:stretch>
        </p:blipFill>
        <p:spPr>
          <a:xfrm>
            <a:off x="3009899" y="1441450"/>
            <a:ext cx="6172200" cy="487362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D39CA57-7A0D-4A86-8E00-65E3853AC4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7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36"/>
    </mc:Choice>
    <mc:Fallback>
      <p:transition spd="slow" advTm="21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24</Words>
  <Application>Microsoft Office PowerPoint</Application>
  <PresentationFormat>Widescreen</PresentationFormat>
  <Paragraphs>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Avoiding Phishing Scams</vt:lpstr>
      <vt:lpstr>Phishing Language</vt:lpstr>
      <vt:lpstr>Check For Grammar errors.</vt:lpstr>
      <vt:lpstr>Don’t Click</vt:lpstr>
      <vt:lpstr>Verify the Sender</vt:lpstr>
      <vt:lpstr>Personal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Avoiding Phishing Scams</dc:title>
  <dc:creator>DaRon</dc:creator>
  <cp:lastModifiedBy>DaRon</cp:lastModifiedBy>
  <cp:revision>3</cp:revision>
  <dcterms:created xsi:type="dcterms:W3CDTF">2021-12-10T03:57:36Z</dcterms:created>
  <dcterms:modified xsi:type="dcterms:W3CDTF">2021-12-10T21:34:12Z</dcterms:modified>
</cp:coreProperties>
</file>