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0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4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1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7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7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0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9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0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8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49471-BE02-4064-B5B4-16BF674ABED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74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71178-933B-4C45-9776-5C02CE095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US"/>
              <a:t>Avoiding Phishing Scams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455D9-4A66-4782-BB0C-82B11B426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DaRon Briggs</a:t>
            </a:r>
          </a:p>
          <a:p>
            <a:pPr algn="l"/>
            <a:r>
              <a:rPr lang="en-US"/>
              <a:t>Remix #5</a:t>
            </a:r>
          </a:p>
          <a:p>
            <a:pPr algn="l"/>
            <a:r>
              <a:rPr lang="en-US"/>
              <a:t>IDS 493</a:t>
            </a:r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Phishing">
            <a:extLst>
              <a:ext uri="{FF2B5EF4-FFF2-40B4-BE49-F238E27FC236}">
                <a16:creationId xmlns:a16="http://schemas.microsoft.com/office/drawing/2014/main" id="{78F47035-852A-4EFB-B3F3-5EA9331F7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9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A0D6-ECE5-4502-9A60-E3FC06C0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Phishing Language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8FB2F18-D4A5-41B4-A746-66364B1AC8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52" r="775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B3D23-D723-48E7-838F-F3B944242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/>
              <a:t>Common Words You’ll seen used in phishing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Urgent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Immediately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Locked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ASAP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Click 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312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11DB-65CB-4253-89BD-3C76D0B0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Check For Grammar errors.</a:t>
            </a:r>
            <a:endParaRPr lang="en-US" sz="4000" b="1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40411AD-1709-4C38-897B-1356AE72EA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52" r="775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A61DC-58BE-4DBC-8038-7DB79E48D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Words are often misspelled in phishing attacks.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Often time scammers don’t speak English as their first language or are rushing when writing the scam.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Sometimes phrases are out o place or sentence structures don’t make logical sense.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797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5477-2C1E-4635-AF9E-65D729CC6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Don’t Click</a:t>
            </a:r>
            <a:endParaRPr lang="en-US" sz="4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2C0BF4-19C3-4DEB-9C87-FD055E587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4288" y="1519237"/>
            <a:ext cx="3810000" cy="3810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6C069-E421-44F1-8379-60870C2CF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 cautious of viewing emails you were not expecting.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Don’t click on links if they seem suspicious, instead hover over the link to view if the link is valid.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1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E2FDF-8015-4570-8E39-C174D39C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Verify the Sender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AC27225-1D1D-4C9C-AF40-09C5A7E04A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20" b="1052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657F-D496-4CA0-A805-6FBF7CE7D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Check to see if the sender’s email address (or phone number in some cases) is suspicious.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Verify the address is an actual address.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weren’t expecting an email from the sender, approach with caution. </a:t>
            </a:r>
          </a:p>
        </p:txBody>
      </p:sp>
    </p:spTree>
    <p:extLst>
      <p:ext uri="{BB962C8B-B14F-4D97-AF65-F5344CB8AC3E}">
        <p14:creationId xmlns:p14="http://schemas.microsoft.com/office/powerpoint/2010/main" val="143804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6463-CFC8-4D8E-9064-F5EFBED9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Personal Information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71311AE-D697-4D1A-A7BA-03B5518906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8" r="25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98609-0693-4E9A-9D9D-098832754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Scammers will often ask for personal information such as your Social Security Number or Password over email.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Valid Organizations will often times never ask for this information out of the blue or will at least use a standard encryption method to protect your personal information. </a:t>
            </a:r>
          </a:p>
        </p:txBody>
      </p:sp>
    </p:spTree>
    <p:extLst>
      <p:ext uri="{BB962C8B-B14F-4D97-AF65-F5344CB8AC3E}">
        <p14:creationId xmlns:p14="http://schemas.microsoft.com/office/powerpoint/2010/main" val="210157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199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Avoiding Phishing Scams</vt:lpstr>
      <vt:lpstr>Phishing Language</vt:lpstr>
      <vt:lpstr>Check For Grammar errors.</vt:lpstr>
      <vt:lpstr>Don’t Click</vt:lpstr>
      <vt:lpstr>Verify the Sender</vt:lpstr>
      <vt:lpstr>Personal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Avoiding Phishing Scams</dc:title>
  <dc:creator>DaRon</dc:creator>
  <cp:lastModifiedBy>DaRon</cp:lastModifiedBy>
  <cp:revision>1</cp:revision>
  <dcterms:created xsi:type="dcterms:W3CDTF">2021-12-10T03:57:36Z</dcterms:created>
  <dcterms:modified xsi:type="dcterms:W3CDTF">2021-12-10T06:09:55Z</dcterms:modified>
</cp:coreProperties>
</file>