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354087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C8344-3B21-42DB-A328-94D7F67FC5B2}"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40178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337149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341870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45118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3C8344-3B21-42DB-A328-94D7F67FC5B2}"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60318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3C8344-3B21-42DB-A328-94D7F67FC5B2}" type="datetimeFigureOut">
              <a:rPr lang="en-US" smtClean="0"/>
              <a:t>12/10/2021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120716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79671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194239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28652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C8344-3B21-42DB-A328-94D7F67FC5B2}"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15740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C8344-3B21-42DB-A328-94D7F67FC5B2}"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374050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3C8344-3B21-42DB-A328-94D7F67FC5B2}"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20788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3C8344-3B21-42DB-A328-94D7F67FC5B2}"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50696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C8344-3B21-42DB-A328-94D7F67FC5B2}"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277851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C8344-3B21-42DB-A328-94D7F67FC5B2}"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317024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C8344-3B21-42DB-A328-94D7F67FC5B2}"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B6DC78-A0CB-40D7-B9AD-592CE89018DE}" type="slidenum">
              <a:rPr lang="en-US" smtClean="0"/>
              <a:t>‹#›</a:t>
            </a:fld>
            <a:endParaRPr lang="en-US"/>
          </a:p>
        </p:txBody>
      </p:sp>
    </p:spTree>
    <p:extLst>
      <p:ext uri="{BB962C8B-B14F-4D97-AF65-F5344CB8AC3E}">
        <p14:creationId xmlns:p14="http://schemas.microsoft.com/office/powerpoint/2010/main" val="147063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73C8344-3B21-42DB-A328-94D7F67FC5B2}" type="datetimeFigureOut">
              <a:rPr lang="en-US" smtClean="0"/>
              <a:t>12/10/2021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EB6DC78-A0CB-40D7-B9AD-592CE89018DE}" type="slidenum">
              <a:rPr lang="en-US" smtClean="0"/>
              <a:t>‹#›</a:t>
            </a:fld>
            <a:endParaRPr lang="en-US"/>
          </a:p>
        </p:txBody>
      </p:sp>
    </p:spTree>
    <p:extLst>
      <p:ext uri="{BB962C8B-B14F-4D97-AF65-F5344CB8AC3E}">
        <p14:creationId xmlns:p14="http://schemas.microsoft.com/office/powerpoint/2010/main" val="3414788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ACCD-1736-43EE-BA65-95613594F32D}"/>
              </a:ext>
            </a:extLst>
          </p:cNvPr>
          <p:cNvSpPr>
            <a:spLocks noGrp="1"/>
          </p:cNvSpPr>
          <p:nvPr>
            <p:ph type="ctrTitle"/>
          </p:nvPr>
        </p:nvSpPr>
        <p:spPr>
          <a:xfrm>
            <a:off x="1301261" y="590062"/>
            <a:ext cx="5409655" cy="2838938"/>
          </a:xfrm>
        </p:spPr>
        <p:txBody>
          <a:bodyPr>
            <a:normAutofit fontScale="90000"/>
          </a:bodyPr>
          <a:lstStyle/>
          <a:p>
            <a:pPr algn="l"/>
            <a:r>
              <a:rPr lang="en-US" sz="4800">
                <a:solidFill>
                  <a:srgbClr val="FFFFFF"/>
                </a:solidFill>
              </a:rPr>
              <a:t>Monroe’s Motivated Sequence: Procrastination </a:t>
            </a:r>
          </a:p>
        </p:txBody>
      </p:sp>
      <p:sp>
        <p:nvSpPr>
          <p:cNvPr id="3" name="Subtitle 2">
            <a:extLst>
              <a:ext uri="{FF2B5EF4-FFF2-40B4-BE49-F238E27FC236}">
                <a16:creationId xmlns:a16="http://schemas.microsoft.com/office/drawing/2014/main" id="{DE846B5B-1CD4-47A0-8DB1-B313698E83FA}"/>
              </a:ext>
            </a:extLst>
          </p:cNvPr>
          <p:cNvSpPr>
            <a:spLocks noGrp="1"/>
          </p:cNvSpPr>
          <p:nvPr>
            <p:ph type="subTitle" idx="1"/>
          </p:nvPr>
        </p:nvSpPr>
        <p:spPr>
          <a:xfrm>
            <a:off x="5642044" y="4698614"/>
            <a:ext cx="5088650" cy="1198120"/>
          </a:xfrm>
        </p:spPr>
        <p:txBody>
          <a:bodyPr>
            <a:normAutofit lnSpcReduction="10000"/>
          </a:bodyPr>
          <a:lstStyle/>
          <a:p>
            <a:pPr algn="r"/>
            <a:r>
              <a:rPr lang="en-US" sz="2000">
                <a:solidFill>
                  <a:srgbClr val="FFFFFF"/>
                </a:solidFill>
              </a:rPr>
              <a:t>DaRon Briggs</a:t>
            </a:r>
          </a:p>
          <a:p>
            <a:pPr algn="r"/>
            <a:r>
              <a:rPr lang="en-US" sz="2000">
                <a:solidFill>
                  <a:srgbClr val="FFFFFF"/>
                </a:solidFill>
              </a:rPr>
              <a:t>REMIX #7</a:t>
            </a:r>
          </a:p>
          <a:p>
            <a:pPr algn="r"/>
            <a:r>
              <a:rPr lang="en-US" sz="2000">
                <a:solidFill>
                  <a:srgbClr val="FFFFFF"/>
                </a:solidFill>
              </a:rPr>
              <a:t>IDS 493</a:t>
            </a:r>
          </a:p>
        </p:txBody>
      </p:sp>
    </p:spTree>
    <p:extLst>
      <p:ext uri="{BB962C8B-B14F-4D97-AF65-F5344CB8AC3E}">
        <p14:creationId xmlns:p14="http://schemas.microsoft.com/office/powerpoint/2010/main" val="30415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5C4060-5577-40E4-8C1D-2A36D841FDC7}"/>
              </a:ext>
            </a:extLst>
          </p:cNvPr>
          <p:cNvPicPr>
            <a:picLocks noGrp="1" noChangeAspect="1"/>
          </p:cNvPicPr>
          <p:nvPr>
            <p:ph idx="1"/>
          </p:nvPr>
        </p:nvPicPr>
        <p:blipFill>
          <a:blip r:embed="rId4"/>
          <a:stretch>
            <a:fillRect/>
          </a:stretch>
        </p:blipFill>
        <p:spPr>
          <a:xfrm>
            <a:off x="5781675" y="2003954"/>
            <a:ext cx="5189538" cy="3459692"/>
          </a:xfrm>
          <a:prstGeom prst="rect">
            <a:avLst/>
          </a:prstGeom>
        </p:spPr>
      </p:pic>
      <p:sp>
        <p:nvSpPr>
          <p:cNvPr id="4" name="Text Placeholder 3">
            <a:extLst>
              <a:ext uri="{FF2B5EF4-FFF2-40B4-BE49-F238E27FC236}">
                <a16:creationId xmlns:a16="http://schemas.microsoft.com/office/drawing/2014/main" id="{696FF7F9-AD1E-4D43-B86B-D169663FA5D2}"/>
              </a:ext>
            </a:extLst>
          </p:cNvPr>
          <p:cNvSpPr>
            <a:spLocks noGrp="1"/>
          </p:cNvSpPr>
          <p:nvPr>
            <p:ph type="body" sz="half" idx="2"/>
          </p:nvPr>
        </p:nvSpPr>
        <p:spPr>
          <a:xfrm>
            <a:off x="839788" y="995363"/>
            <a:ext cx="3932237" cy="4873625"/>
          </a:xfrm>
        </p:spPr>
        <p:txBody>
          <a:bodyPr>
            <a:normAutofit/>
          </a:bodyPr>
          <a:lstStyle/>
          <a:p>
            <a:r>
              <a:rPr lang="en-US" sz="2800" dirty="0">
                <a:solidFill>
                  <a:schemeClr val="bg1"/>
                </a:solidFill>
              </a:rPr>
              <a:t>Are you tired of procrastinating and waiting to the last minute to complete a project, essay, or homework?</a:t>
            </a:r>
          </a:p>
        </p:txBody>
      </p:sp>
      <p:pic>
        <p:nvPicPr>
          <p:cNvPr id="9" name="Audio 8">
            <a:hlinkClick r:id="" action="ppaction://media"/>
            <a:extLst>
              <a:ext uri="{FF2B5EF4-FFF2-40B4-BE49-F238E27FC236}">
                <a16:creationId xmlns:a16="http://schemas.microsoft.com/office/drawing/2014/main" id="{69884699-0FE0-4DA4-8CAE-8EC4E77D50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60982029"/>
      </p:ext>
    </p:extLst>
  </p:cSld>
  <p:clrMapOvr>
    <a:masterClrMapping/>
  </p:clrMapOvr>
  <mc:AlternateContent xmlns:mc="http://schemas.openxmlformats.org/markup-compatibility/2006">
    <mc:Choice xmlns:p14="http://schemas.microsoft.com/office/powerpoint/2010/main" Requires="p14">
      <p:transition spd="slow" p14:dur="2000" advTm="13438"/>
    </mc:Choice>
    <mc:Fallback>
      <p:transition spd="slow" advTm="13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E08AD55F-E437-43C0-ADA7-37D754FA070C}"/>
              </a:ext>
            </a:extLst>
          </p:cNvPr>
          <p:cNvPicPr>
            <a:picLocks noGrp="1" noChangeAspect="1"/>
          </p:cNvPicPr>
          <p:nvPr>
            <p:ph idx="1"/>
          </p:nvPr>
        </p:nvPicPr>
        <p:blipFill>
          <a:blip r:embed="rId4"/>
          <a:stretch>
            <a:fillRect/>
          </a:stretch>
        </p:blipFill>
        <p:spPr>
          <a:xfrm>
            <a:off x="5781675" y="2254670"/>
            <a:ext cx="5189538" cy="2958260"/>
          </a:xfrm>
          <a:prstGeom prst="rect">
            <a:avLst/>
          </a:prstGeom>
        </p:spPr>
      </p:pic>
      <p:sp>
        <p:nvSpPr>
          <p:cNvPr id="4" name="Text Placeholder 3">
            <a:extLst>
              <a:ext uri="{FF2B5EF4-FFF2-40B4-BE49-F238E27FC236}">
                <a16:creationId xmlns:a16="http://schemas.microsoft.com/office/drawing/2014/main" id="{696FF7F9-AD1E-4D43-B86B-D169663FA5D2}"/>
              </a:ext>
            </a:extLst>
          </p:cNvPr>
          <p:cNvSpPr>
            <a:spLocks noGrp="1"/>
          </p:cNvSpPr>
          <p:nvPr>
            <p:ph type="body" sz="half" idx="2"/>
          </p:nvPr>
        </p:nvSpPr>
        <p:spPr>
          <a:xfrm>
            <a:off x="839788" y="995363"/>
            <a:ext cx="3932237" cy="4873625"/>
          </a:xfrm>
        </p:spPr>
        <p:txBody>
          <a:bodyPr>
            <a:normAutofit fontScale="92500" lnSpcReduction="20000"/>
          </a:bodyPr>
          <a:lstStyle/>
          <a:p>
            <a:r>
              <a:rPr lang="en-US" sz="2800" dirty="0">
                <a:solidFill>
                  <a:schemeClr val="bg1"/>
                </a:solidFill>
              </a:rPr>
              <a:t>Procrastination can cause so much stress and unnecessary worry, this in return can lead to you rushing to complete assignments which do not show your full capabilities. Procrastination can also lead to you failing or receiving low markings on your assignments that you otherwise wouldn’t have.</a:t>
            </a:r>
          </a:p>
        </p:txBody>
      </p:sp>
      <p:pic>
        <p:nvPicPr>
          <p:cNvPr id="6" name="Audio 5">
            <a:hlinkClick r:id="" action="ppaction://media"/>
            <a:extLst>
              <a:ext uri="{FF2B5EF4-FFF2-40B4-BE49-F238E27FC236}">
                <a16:creationId xmlns:a16="http://schemas.microsoft.com/office/drawing/2014/main" id="{41FEAEC7-8223-4587-9E0F-E37898E975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37215067"/>
      </p:ext>
    </p:extLst>
  </p:cSld>
  <p:clrMapOvr>
    <a:masterClrMapping/>
  </p:clrMapOvr>
  <mc:AlternateContent xmlns:mc="http://schemas.openxmlformats.org/markup-compatibility/2006">
    <mc:Choice xmlns:p14="http://schemas.microsoft.com/office/powerpoint/2010/main" Requires="p14">
      <p:transition spd="slow" p14:dur="2000" advTm="17169"/>
    </mc:Choice>
    <mc:Fallback>
      <p:transition spd="slow" advTm="17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E71F383-9217-4C0D-A070-C231891C1194}"/>
              </a:ext>
            </a:extLst>
          </p:cNvPr>
          <p:cNvPicPr>
            <a:picLocks noGrp="1" noChangeAspect="1"/>
          </p:cNvPicPr>
          <p:nvPr>
            <p:ph idx="1"/>
          </p:nvPr>
        </p:nvPicPr>
        <p:blipFill>
          <a:blip r:embed="rId4"/>
          <a:stretch>
            <a:fillRect/>
          </a:stretch>
        </p:blipFill>
        <p:spPr>
          <a:xfrm>
            <a:off x="5781675" y="2436415"/>
            <a:ext cx="5189538" cy="2594769"/>
          </a:xfrm>
          <a:prstGeom prst="rect">
            <a:avLst/>
          </a:prstGeom>
        </p:spPr>
      </p:pic>
      <p:sp>
        <p:nvSpPr>
          <p:cNvPr id="4" name="Text Placeholder 3">
            <a:extLst>
              <a:ext uri="{FF2B5EF4-FFF2-40B4-BE49-F238E27FC236}">
                <a16:creationId xmlns:a16="http://schemas.microsoft.com/office/drawing/2014/main" id="{696FF7F9-AD1E-4D43-B86B-D169663FA5D2}"/>
              </a:ext>
            </a:extLst>
          </p:cNvPr>
          <p:cNvSpPr>
            <a:spLocks noGrp="1"/>
          </p:cNvSpPr>
          <p:nvPr>
            <p:ph type="body" sz="half" idx="2"/>
          </p:nvPr>
        </p:nvSpPr>
        <p:spPr>
          <a:xfrm>
            <a:off x="849313" y="992187"/>
            <a:ext cx="3932237" cy="4873625"/>
          </a:xfrm>
        </p:spPr>
        <p:txBody>
          <a:bodyPr>
            <a:normAutofit fontScale="92500" lnSpcReduction="10000"/>
          </a:bodyPr>
          <a:lstStyle/>
          <a:p>
            <a:r>
              <a:rPr lang="en-US" sz="2800" dirty="0">
                <a:solidFill>
                  <a:schemeClr val="bg1"/>
                </a:solidFill>
              </a:rPr>
              <a:t>Fear not, your procrastination can be beat with a series of different acts such as isolating yourself from friends or social environments; creating a list of tasks you need to get done; and muting and separating yourself from your cell phone and other distracting devices.</a:t>
            </a:r>
          </a:p>
        </p:txBody>
      </p:sp>
      <p:pic>
        <p:nvPicPr>
          <p:cNvPr id="5" name="Audio 4">
            <a:hlinkClick r:id="" action="ppaction://media"/>
            <a:extLst>
              <a:ext uri="{FF2B5EF4-FFF2-40B4-BE49-F238E27FC236}">
                <a16:creationId xmlns:a16="http://schemas.microsoft.com/office/drawing/2014/main" id="{6BCA37B7-1FDD-4E01-8ABA-EED0D00DC4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76157338"/>
      </p:ext>
    </p:extLst>
  </p:cSld>
  <p:clrMapOvr>
    <a:masterClrMapping/>
  </p:clrMapOvr>
  <mc:AlternateContent xmlns:mc="http://schemas.openxmlformats.org/markup-compatibility/2006">
    <mc:Choice xmlns:p14="http://schemas.microsoft.com/office/powerpoint/2010/main" Requires="p14">
      <p:transition spd="slow" p14:dur="2000" advTm="16124"/>
    </mc:Choice>
    <mc:Fallback>
      <p:transition spd="slow" advTm="16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28FE47-4E66-4475-8816-36904F74AEFC}"/>
              </a:ext>
            </a:extLst>
          </p:cNvPr>
          <p:cNvPicPr>
            <a:picLocks noGrp="1" noChangeAspect="1"/>
          </p:cNvPicPr>
          <p:nvPr>
            <p:ph idx="1"/>
          </p:nvPr>
        </p:nvPicPr>
        <p:blipFill>
          <a:blip r:embed="rId4"/>
          <a:stretch>
            <a:fillRect/>
          </a:stretch>
        </p:blipFill>
        <p:spPr>
          <a:xfrm>
            <a:off x="5781675" y="1739071"/>
            <a:ext cx="5189538" cy="3989457"/>
          </a:xfrm>
          <a:prstGeom prst="rect">
            <a:avLst/>
          </a:prstGeom>
        </p:spPr>
      </p:pic>
      <p:sp>
        <p:nvSpPr>
          <p:cNvPr id="4" name="Text Placeholder 3">
            <a:extLst>
              <a:ext uri="{FF2B5EF4-FFF2-40B4-BE49-F238E27FC236}">
                <a16:creationId xmlns:a16="http://schemas.microsoft.com/office/drawing/2014/main" id="{696FF7F9-AD1E-4D43-B86B-D169663FA5D2}"/>
              </a:ext>
            </a:extLst>
          </p:cNvPr>
          <p:cNvSpPr>
            <a:spLocks noGrp="1"/>
          </p:cNvSpPr>
          <p:nvPr>
            <p:ph type="body" sz="half" idx="2"/>
          </p:nvPr>
        </p:nvSpPr>
        <p:spPr>
          <a:xfrm>
            <a:off x="839788" y="995363"/>
            <a:ext cx="3932237" cy="4873625"/>
          </a:xfrm>
        </p:spPr>
        <p:txBody>
          <a:bodyPr>
            <a:normAutofit/>
          </a:bodyPr>
          <a:lstStyle/>
          <a:p>
            <a:r>
              <a:rPr lang="en-US" sz="2800" dirty="0">
                <a:solidFill>
                  <a:schemeClr val="bg1"/>
                </a:solidFill>
              </a:rPr>
              <a:t>Envision the amount free time you will have without stress and worry while having fun and relaxing, due to eliminating procrastination.</a:t>
            </a:r>
          </a:p>
        </p:txBody>
      </p:sp>
      <p:pic>
        <p:nvPicPr>
          <p:cNvPr id="7" name="Audio 6">
            <a:hlinkClick r:id="" action="ppaction://media"/>
            <a:extLst>
              <a:ext uri="{FF2B5EF4-FFF2-40B4-BE49-F238E27FC236}">
                <a16:creationId xmlns:a16="http://schemas.microsoft.com/office/drawing/2014/main" id="{553B7986-A810-43D4-9771-376AD062C0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75281784"/>
      </p:ext>
    </p:extLst>
  </p:cSld>
  <p:clrMapOvr>
    <a:masterClrMapping/>
  </p:clrMapOvr>
  <mc:AlternateContent xmlns:mc="http://schemas.openxmlformats.org/markup-compatibility/2006">
    <mc:Choice xmlns:p14="http://schemas.microsoft.com/office/powerpoint/2010/main" Requires="p14">
      <p:transition spd="slow" p14:dur="2000" advTm="9553"/>
    </mc:Choice>
    <mc:Fallback>
      <p:transition spd="slow" advTm="9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E701F182-5AB9-4BDE-9C93-3112820B5EE1}"/>
              </a:ext>
            </a:extLst>
          </p:cNvPr>
          <p:cNvPicPr>
            <a:picLocks noGrp="1" noChangeAspect="1"/>
          </p:cNvPicPr>
          <p:nvPr>
            <p:ph idx="1"/>
          </p:nvPr>
        </p:nvPicPr>
        <p:blipFill>
          <a:blip r:embed="rId4"/>
          <a:stretch>
            <a:fillRect/>
          </a:stretch>
        </p:blipFill>
        <p:spPr>
          <a:xfrm>
            <a:off x="5781675" y="2274242"/>
            <a:ext cx="5189538" cy="2919115"/>
          </a:xfrm>
          <a:prstGeom prst="rect">
            <a:avLst/>
          </a:prstGeom>
        </p:spPr>
      </p:pic>
      <p:sp>
        <p:nvSpPr>
          <p:cNvPr id="4" name="Text Placeholder 3">
            <a:extLst>
              <a:ext uri="{FF2B5EF4-FFF2-40B4-BE49-F238E27FC236}">
                <a16:creationId xmlns:a16="http://schemas.microsoft.com/office/drawing/2014/main" id="{696FF7F9-AD1E-4D43-B86B-D169663FA5D2}"/>
              </a:ext>
            </a:extLst>
          </p:cNvPr>
          <p:cNvSpPr>
            <a:spLocks noGrp="1"/>
          </p:cNvSpPr>
          <p:nvPr>
            <p:ph type="body" sz="half" idx="2"/>
          </p:nvPr>
        </p:nvSpPr>
        <p:spPr>
          <a:xfrm>
            <a:off x="839788" y="995363"/>
            <a:ext cx="3932237" cy="4873625"/>
          </a:xfrm>
        </p:spPr>
        <p:txBody>
          <a:bodyPr>
            <a:normAutofit/>
          </a:bodyPr>
          <a:lstStyle/>
          <a:p>
            <a:r>
              <a:rPr lang="en-US" sz="2800" dirty="0">
                <a:solidFill>
                  <a:schemeClr val="bg1"/>
                </a:solidFill>
              </a:rPr>
              <a:t>Start today and complete any pending work you have due, don’t wait any longer, as there is no better time than the present. </a:t>
            </a:r>
          </a:p>
        </p:txBody>
      </p:sp>
      <p:pic>
        <p:nvPicPr>
          <p:cNvPr id="5" name="Audio 4">
            <a:hlinkClick r:id="" action="ppaction://media"/>
            <a:extLst>
              <a:ext uri="{FF2B5EF4-FFF2-40B4-BE49-F238E27FC236}">
                <a16:creationId xmlns:a16="http://schemas.microsoft.com/office/drawing/2014/main" id="{3A38ACBF-4264-4AFD-A95A-4713510460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11524683"/>
      </p:ext>
    </p:extLst>
  </p:cSld>
  <p:clrMapOvr>
    <a:masterClrMapping/>
  </p:clrMapOvr>
  <mc:AlternateContent xmlns:mc="http://schemas.openxmlformats.org/markup-compatibility/2006">
    <mc:Choice xmlns:p14="http://schemas.microsoft.com/office/powerpoint/2010/main" Requires="p14">
      <p:transition spd="slow" p14:dur="2000" advTm="9530"/>
    </mc:Choice>
    <mc:Fallback>
      <p:transition spd="slow" advTm="9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80</TotalTime>
  <Words>180</Words>
  <Application>Microsoft Office PowerPoint</Application>
  <PresentationFormat>Widescreen</PresentationFormat>
  <Paragraphs>9</Paragraphs>
  <Slides>6</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Monroe’s Motivated Sequence: Procrastination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Monroe’s Motivated Sequence: Procrastination </dc:title>
  <dc:creator>DaRon</dc:creator>
  <cp:lastModifiedBy>DaRon</cp:lastModifiedBy>
  <cp:revision>2</cp:revision>
  <dcterms:created xsi:type="dcterms:W3CDTF">2021-12-10T22:25:57Z</dcterms:created>
  <dcterms:modified xsi:type="dcterms:W3CDTF">2021-12-10T23:46:35Z</dcterms:modified>
</cp:coreProperties>
</file>