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78D12-F44F-4917-B5D3-7ED31B3E8E3E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C991C-3C48-40C7-A596-4032C31C0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644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78D12-F44F-4917-B5D3-7ED31B3E8E3E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C991C-3C48-40C7-A596-4032C31C0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41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78D12-F44F-4917-B5D3-7ED31B3E8E3E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C991C-3C48-40C7-A596-4032C31C0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1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78D12-F44F-4917-B5D3-7ED31B3E8E3E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C991C-3C48-40C7-A596-4032C31C0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160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78D12-F44F-4917-B5D3-7ED31B3E8E3E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C991C-3C48-40C7-A596-4032C31C0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693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78D12-F44F-4917-B5D3-7ED31B3E8E3E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C991C-3C48-40C7-A596-4032C31C0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574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78D12-F44F-4917-B5D3-7ED31B3E8E3E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C991C-3C48-40C7-A596-4032C31C0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874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78D12-F44F-4917-B5D3-7ED31B3E8E3E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C991C-3C48-40C7-A596-4032C31C0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587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78D12-F44F-4917-B5D3-7ED31B3E8E3E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C991C-3C48-40C7-A596-4032C31C0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960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78D12-F44F-4917-B5D3-7ED31B3E8E3E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C991C-3C48-40C7-A596-4032C31C0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684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78D12-F44F-4917-B5D3-7ED31B3E8E3E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C991C-3C48-40C7-A596-4032C31C0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897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78D12-F44F-4917-B5D3-7ED31B3E8E3E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C991C-3C48-40C7-A596-4032C31C0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232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7" y="4166783"/>
            <a:ext cx="487363" cy="4873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72089" y="2967335"/>
            <a:ext cx="44478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Cynsored</a:t>
            </a:r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 Pitch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8857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3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</Words>
  <Application>Microsoft Office PowerPoint</Application>
  <PresentationFormat>Widescreen</PresentationFormat>
  <Paragraphs>1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DeShaun Wilson</dc:creator>
  <cp:lastModifiedBy>DeShaun Wilson</cp:lastModifiedBy>
  <cp:revision>1</cp:revision>
  <dcterms:created xsi:type="dcterms:W3CDTF">2023-06-24T04:11:04Z</dcterms:created>
  <dcterms:modified xsi:type="dcterms:W3CDTF">2023-06-24T04:12:20Z</dcterms:modified>
</cp:coreProperties>
</file>