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686CBC-814A-4BDD-BCD4-E474B665DF38}" v="44" dt="2020-10-01T15:48:00.995"/>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291" autoAdjust="0"/>
  </p:normalViewPr>
  <p:slideViewPr>
    <p:cSldViewPr snapToGrid="0" showGuides="1">
      <p:cViewPr>
        <p:scale>
          <a:sx n="50" d="100"/>
          <a:sy n="50" d="100"/>
        </p:scale>
        <p:origin x="2094" y="936"/>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on Callis" userId="de5e30f45731c0c4" providerId="LiveId" clId="{EA686CBC-814A-4BDD-BCD4-E474B665DF38}"/>
    <pc:docChg chg="undo custSel mod addSld delSld modSld">
      <pc:chgData name="Devon Callis" userId="de5e30f45731c0c4" providerId="LiveId" clId="{EA686CBC-814A-4BDD-BCD4-E474B665DF38}" dt="2020-10-01T15:55:06.563" v="3199" actId="27636"/>
      <pc:docMkLst>
        <pc:docMk/>
      </pc:docMkLst>
      <pc:sldChg chg="modSp mod">
        <pc:chgData name="Devon Callis" userId="de5e30f45731c0c4" providerId="LiveId" clId="{EA686CBC-814A-4BDD-BCD4-E474B665DF38}" dt="2020-10-01T14:37:39.663" v="442" actId="20577"/>
        <pc:sldMkLst>
          <pc:docMk/>
          <pc:sldMk cId="3681111282" sldId="257"/>
        </pc:sldMkLst>
        <pc:spChg chg="mod">
          <ac:chgData name="Devon Callis" userId="de5e30f45731c0c4" providerId="LiveId" clId="{EA686CBC-814A-4BDD-BCD4-E474B665DF38}" dt="2020-10-01T14:25:08.607" v="47" actId="20577"/>
          <ac:spMkLst>
            <pc:docMk/>
            <pc:sldMk cId="3681111282" sldId="257"/>
            <ac:spMk id="3" creationId="{1CB589C5-CFD0-4CAA-8477-A4CE272B5E9A}"/>
          </ac:spMkLst>
        </pc:spChg>
        <pc:spChg chg="mod">
          <ac:chgData name="Devon Callis" userId="de5e30f45731c0c4" providerId="LiveId" clId="{EA686CBC-814A-4BDD-BCD4-E474B665DF38}" dt="2020-10-01T14:37:39.663" v="442" actId="20577"/>
          <ac:spMkLst>
            <pc:docMk/>
            <pc:sldMk cId="3681111282" sldId="257"/>
            <ac:spMk id="4" creationId="{DAFA559D-8336-4A15-BEBD-D7FE4FFF7101}"/>
          </ac:spMkLst>
        </pc:spChg>
      </pc:sldChg>
      <pc:sldChg chg="addSp delSp modSp new mod">
        <pc:chgData name="Devon Callis" userId="de5e30f45731c0c4" providerId="LiveId" clId="{EA686CBC-814A-4BDD-BCD4-E474B665DF38}" dt="2020-10-01T14:49:00.686" v="741" actId="20577"/>
        <pc:sldMkLst>
          <pc:docMk/>
          <pc:sldMk cId="2487070109" sldId="258"/>
        </pc:sldMkLst>
        <pc:spChg chg="del">
          <ac:chgData name="Devon Callis" userId="de5e30f45731c0c4" providerId="LiveId" clId="{EA686CBC-814A-4BDD-BCD4-E474B665DF38}" dt="2020-10-01T14:42:42.566" v="444"/>
          <ac:spMkLst>
            <pc:docMk/>
            <pc:sldMk cId="2487070109" sldId="258"/>
            <ac:spMk id="2" creationId="{24866AF3-8F4F-4122-83A0-1D88D9A7AE42}"/>
          </ac:spMkLst>
        </pc:spChg>
        <pc:spChg chg="mod">
          <ac:chgData name="Devon Callis" userId="de5e30f45731c0c4" providerId="LiveId" clId="{EA686CBC-814A-4BDD-BCD4-E474B665DF38}" dt="2020-10-01T14:49:00.686" v="741" actId="20577"/>
          <ac:spMkLst>
            <pc:docMk/>
            <pc:sldMk cId="2487070109" sldId="258"/>
            <ac:spMk id="4" creationId="{9D7455D1-BBF1-46C4-B641-1615B8A75A8E}"/>
          </ac:spMkLst>
        </pc:spChg>
        <pc:spChg chg="mod">
          <ac:chgData name="Devon Callis" userId="de5e30f45731c0c4" providerId="LiveId" clId="{EA686CBC-814A-4BDD-BCD4-E474B665DF38}" dt="2020-10-01T14:43:13.922" v="467" actId="20577"/>
          <ac:spMkLst>
            <pc:docMk/>
            <pc:sldMk cId="2487070109" sldId="258"/>
            <ac:spMk id="5" creationId="{DD2A6B1D-92F2-4DDA-90FA-4EDA32CA930F}"/>
          </ac:spMkLst>
        </pc:spChg>
        <pc:spChg chg="del">
          <ac:chgData name="Devon Callis" userId="de5e30f45731c0c4" providerId="LiveId" clId="{EA686CBC-814A-4BDD-BCD4-E474B665DF38}" dt="2020-10-01T14:43:23.564" v="468" actId="478"/>
          <ac:spMkLst>
            <pc:docMk/>
            <pc:sldMk cId="2487070109" sldId="258"/>
            <ac:spMk id="6" creationId="{F8C68CA3-4860-4570-AF51-7392D80E8ED4}"/>
          </ac:spMkLst>
        </pc:spChg>
        <pc:picChg chg="add mod">
          <ac:chgData name="Devon Callis" userId="de5e30f45731c0c4" providerId="LiveId" clId="{EA686CBC-814A-4BDD-BCD4-E474B665DF38}" dt="2020-10-01T14:42:51.481" v="447" actId="1076"/>
          <ac:picMkLst>
            <pc:docMk/>
            <pc:sldMk cId="2487070109" sldId="258"/>
            <ac:picMk id="1026" creationId="{937CDD0F-2752-4575-9D08-554F34ACAF11}"/>
          </ac:picMkLst>
        </pc:picChg>
      </pc:sldChg>
      <pc:sldChg chg="addSp delSp modSp new mod modClrScheme chgLayout">
        <pc:chgData name="Devon Callis" userId="de5e30f45731c0c4" providerId="LiveId" clId="{EA686CBC-814A-4BDD-BCD4-E474B665DF38}" dt="2020-10-01T14:55:21.774" v="963" actId="403"/>
        <pc:sldMkLst>
          <pc:docMk/>
          <pc:sldMk cId="2064168913" sldId="259"/>
        </pc:sldMkLst>
        <pc:spChg chg="del">
          <ac:chgData name="Devon Callis" userId="de5e30f45731c0c4" providerId="LiveId" clId="{EA686CBC-814A-4BDD-BCD4-E474B665DF38}" dt="2020-10-01T14:49:48.310" v="743" actId="931"/>
          <ac:spMkLst>
            <pc:docMk/>
            <pc:sldMk cId="2064168913" sldId="259"/>
            <ac:spMk id="2" creationId="{99703432-AADE-4D98-80E1-7FDE02D5611E}"/>
          </ac:spMkLst>
        </pc:spChg>
        <pc:spChg chg="mod">
          <ac:chgData name="Devon Callis" userId="de5e30f45731c0c4" providerId="LiveId" clId="{EA686CBC-814A-4BDD-BCD4-E474B665DF38}" dt="2020-10-01T14:50:04.924" v="748" actId="26606"/>
          <ac:spMkLst>
            <pc:docMk/>
            <pc:sldMk cId="2064168913" sldId="259"/>
            <ac:spMk id="3" creationId="{A4D74B86-03FE-4E60-BF59-BB1A074D1071}"/>
          </ac:spMkLst>
        </pc:spChg>
        <pc:spChg chg="del">
          <ac:chgData name="Devon Callis" userId="de5e30f45731c0c4" providerId="LiveId" clId="{EA686CBC-814A-4BDD-BCD4-E474B665DF38}" dt="2020-10-01T14:50:04.924" v="748" actId="26606"/>
          <ac:spMkLst>
            <pc:docMk/>
            <pc:sldMk cId="2064168913" sldId="259"/>
            <ac:spMk id="4" creationId="{0F374D6F-E7CC-409F-828D-16E78BBCB3A7}"/>
          </ac:spMkLst>
        </pc:spChg>
        <pc:spChg chg="del">
          <ac:chgData name="Devon Callis" userId="de5e30f45731c0c4" providerId="LiveId" clId="{EA686CBC-814A-4BDD-BCD4-E474B665DF38}" dt="2020-10-01T14:50:04.924" v="748" actId="26606"/>
          <ac:spMkLst>
            <pc:docMk/>
            <pc:sldMk cId="2064168913" sldId="259"/>
            <ac:spMk id="5" creationId="{B15AB14C-AB17-442C-892E-ACE28636BEAB}"/>
          </ac:spMkLst>
        </pc:spChg>
        <pc:spChg chg="del">
          <ac:chgData name="Devon Callis" userId="de5e30f45731c0c4" providerId="LiveId" clId="{EA686CBC-814A-4BDD-BCD4-E474B665DF38}" dt="2020-10-01T14:50:04.924" v="748" actId="26606"/>
          <ac:spMkLst>
            <pc:docMk/>
            <pc:sldMk cId="2064168913" sldId="259"/>
            <ac:spMk id="6" creationId="{DD3C7CFD-23B5-4962-A341-CF912AC3C848}"/>
          </ac:spMkLst>
        </pc:spChg>
        <pc:spChg chg="add mod">
          <ac:chgData name="Devon Callis" userId="de5e30f45731c0c4" providerId="LiveId" clId="{EA686CBC-814A-4BDD-BCD4-E474B665DF38}" dt="2020-10-01T14:50:21.647" v="771" actId="20577"/>
          <ac:spMkLst>
            <pc:docMk/>
            <pc:sldMk cId="2064168913" sldId="259"/>
            <ac:spMk id="13" creationId="{2DBBADB7-F1D9-440D-86B0-17FF2F7D7C77}"/>
          </ac:spMkLst>
        </pc:spChg>
        <pc:spChg chg="add mod">
          <ac:chgData name="Devon Callis" userId="de5e30f45731c0c4" providerId="LiveId" clId="{EA686CBC-814A-4BDD-BCD4-E474B665DF38}" dt="2020-10-01T14:55:21.774" v="963" actId="403"/>
          <ac:spMkLst>
            <pc:docMk/>
            <pc:sldMk cId="2064168913" sldId="259"/>
            <ac:spMk id="15" creationId="{0602032B-9C04-48B7-BBA4-FE8198DDE21A}"/>
          </ac:spMkLst>
        </pc:spChg>
        <pc:picChg chg="add mod ord">
          <ac:chgData name="Devon Callis" userId="de5e30f45731c0c4" providerId="LiveId" clId="{EA686CBC-814A-4BDD-BCD4-E474B665DF38}" dt="2020-10-01T14:50:04.924" v="748" actId="26606"/>
          <ac:picMkLst>
            <pc:docMk/>
            <pc:sldMk cId="2064168913" sldId="259"/>
            <ac:picMk id="8" creationId="{1D1DA384-5F8F-4B88-B6B7-CB4C180AC286}"/>
          </ac:picMkLst>
        </pc:picChg>
      </pc:sldChg>
      <pc:sldChg chg="addSp delSp modSp new mod modClrScheme chgLayout">
        <pc:chgData name="Devon Callis" userId="de5e30f45731c0c4" providerId="LiveId" clId="{EA686CBC-814A-4BDD-BCD4-E474B665DF38}" dt="2020-10-01T15:03:15.956" v="1173" actId="27636"/>
        <pc:sldMkLst>
          <pc:docMk/>
          <pc:sldMk cId="4246042623" sldId="260"/>
        </pc:sldMkLst>
        <pc:spChg chg="mod">
          <ac:chgData name="Devon Callis" userId="de5e30f45731c0c4" providerId="LiveId" clId="{EA686CBC-814A-4BDD-BCD4-E474B665DF38}" dt="2020-10-01T14:59:47.950" v="968" actId="26606"/>
          <ac:spMkLst>
            <pc:docMk/>
            <pc:sldMk cId="4246042623" sldId="260"/>
            <ac:spMk id="2" creationId="{A6133AE7-11B2-42F5-AE06-7DAD36823647}"/>
          </ac:spMkLst>
        </pc:spChg>
        <pc:spChg chg="del">
          <ac:chgData name="Devon Callis" userId="de5e30f45731c0c4" providerId="LiveId" clId="{EA686CBC-814A-4BDD-BCD4-E474B665DF38}" dt="2020-10-01T14:59:47.950" v="968" actId="26606"/>
          <ac:spMkLst>
            <pc:docMk/>
            <pc:sldMk cId="4246042623" sldId="260"/>
            <ac:spMk id="3" creationId="{39073B42-59E9-4A9A-9855-E00ECB08B0E1}"/>
          </ac:spMkLst>
        </pc:spChg>
        <pc:spChg chg="del">
          <ac:chgData name="Devon Callis" userId="de5e30f45731c0c4" providerId="LiveId" clId="{EA686CBC-814A-4BDD-BCD4-E474B665DF38}" dt="2020-10-01T14:59:38.419" v="965"/>
          <ac:spMkLst>
            <pc:docMk/>
            <pc:sldMk cId="4246042623" sldId="260"/>
            <ac:spMk id="4" creationId="{408D6490-093F-4A9C-9AD6-E742BDF57A73}"/>
          </ac:spMkLst>
        </pc:spChg>
        <pc:spChg chg="add mod">
          <ac:chgData name="Devon Callis" userId="de5e30f45731c0c4" providerId="LiveId" clId="{EA686CBC-814A-4BDD-BCD4-E474B665DF38}" dt="2020-10-01T15:01:33.940" v="1031" actId="20577"/>
          <ac:spMkLst>
            <pc:docMk/>
            <pc:sldMk cId="4246042623" sldId="260"/>
            <ac:spMk id="71" creationId="{21B96ED2-4687-4393-814B-E2CA633F7D8C}"/>
          </ac:spMkLst>
        </pc:spChg>
        <pc:spChg chg="add mod">
          <ac:chgData name="Devon Callis" userId="de5e30f45731c0c4" providerId="LiveId" clId="{EA686CBC-814A-4BDD-BCD4-E474B665DF38}" dt="2020-10-01T15:03:15.956" v="1173" actId="27636"/>
          <ac:spMkLst>
            <pc:docMk/>
            <pc:sldMk cId="4246042623" sldId="260"/>
            <ac:spMk id="73" creationId="{41464C33-EDB0-4EE2-872B-B0B8951B3329}"/>
          </ac:spMkLst>
        </pc:spChg>
        <pc:picChg chg="add mod">
          <ac:chgData name="Devon Callis" userId="de5e30f45731c0c4" providerId="LiveId" clId="{EA686CBC-814A-4BDD-BCD4-E474B665DF38}" dt="2020-10-01T14:59:47.950" v="968" actId="26606"/>
          <ac:picMkLst>
            <pc:docMk/>
            <pc:sldMk cId="4246042623" sldId="260"/>
            <ac:picMk id="2050" creationId="{B28ABA1B-4FDC-4CA0-AA06-65842F6641C2}"/>
          </ac:picMkLst>
        </pc:picChg>
      </pc:sldChg>
      <pc:sldChg chg="modSp new mod">
        <pc:chgData name="Devon Callis" userId="de5e30f45731c0c4" providerId="LiveId" clId="{EA686CBC-814A-4BDD-BCD4-E474B665DF38}" dt="2020-10-01T15:13:27.405" v="1648" actId="20577"/>
        <pc:sldMkLst>
          <pc:docMk/>
          <pc:sldMk cId="666652158" sldId="261"/>
        </pc:sldMkLst>
        <pc:spChg chg="mod">
          <ac:chgData name="Devon Callis" userId="de5e30f45731c0c4" providerId="LiveId" clId="{EA686CBC-814A-4BDD-BCD4-E474B665DF38}" dt="2020-10-01T15:07:44.014" v="1212" actId="20577"/>
          <ac:spMkLst>
            <pc:docMk/>
            <pc:sldMk cId="666652158" sldId="261"/>
            <ac:spMk id="3" creationId="{CE9E0BA0-CFA1-41C2-9AF7-8D94361DE584}"/>
          </ac:spMkLst>
        </pc:spChg>
        <pc:spChg chg="mod">
          <ac:chgData name="Devon Callis" userId="de5e30f45731c0c4" providerId="LiveId" clId="{EA686CBC-814A-4BDD-BCD4-E474B665DF38}" dt="2020-10-01T15:13:27.405" v="1648" actId="20577"/>
          <ac:spMkLst>
            <pc:docMk/>
            <pc:sldMk cId="666652158" sldId="261"/>
            <ac:spMk id="4" creationId="{C2532BAF-9B65-4DB2-9C62-ED707890BD22}"/>
          </ac:spMkLst>
        </pc:spChg>
      </pc:sldChg>
      <pc:sldChg chg="addSp delSp modSp new mod modClrScheme chgLayout">
        <pc:chgData name="Devon Callis" userId="de5e30f45731c0c4" providerId="LiveId" clId="{EA686CBC-814A-4BDD-BCD4-E474B665DF38}" dt="2020-10-01T15:24:04.379" v="2070" actId="20577"/>
        <pc:sldMkLst>
          <pc:docMk/>
          <pc:sldMk cId="3500218637" sldId="262"/>
        </pc:sldMkLst>
        <pc:spChg chg="mod">
          <ac:chgData name="Devon Callis" userId="de5e30f45731c0c4" providerId="LiveId" clId="{EA686CBC-814A-4BDD-BCD4-E474B665DF38}" dt="2020-10-01T15:18:14.813" v="1809" actId="26606"/>
          <ac:spMkLst>
            <pc:docMk/>
            <pc:sldMk cId="3500218637" sldId="262"/>
            <ac:spMk id="2" creationId="{191C6EA9-E1DB-4437-AB90-FD7B6119D204}"/>
          </ac:spMkLst>
        </pc:spChg>
        <pc:spChg chg="mod">
          <ac:chgData name="Devon Callis" userId="de5e30f45731c0c4" providerId="LiveId" clId="{EA686CBC-814A-4BDD-BCD4-E474B665DF38}" dt="2020-10-01T15:18:14.813" v="1809" actId="26606"/>
          <ac:spMkLst>
            <pc:docMk/>
            <pc:sldMk cId="3500218637" sldId="262"/>
            <ac:spMk id="3" creationId="{8028F7C5-2E72-46B0-9BEE-7086E5BEE770}"/>
          </ac:spMkLst>
        </pc:spChg>
        <pc:spChg chg="mod">
          <ac:chgData name="Devon Callis" userId="de5e30f45731c0c4" providerId="LiveId" clId="{EA686CBC-814A-4BDD-BCD4-E474B665DF38}" dt="2020-10-01T15:24:04.379" v="2070" actId="20577"/>
          <ac:spMkLst>
            <pc:docMk/>
            <pc:sldMk cId="3500218637" sldId="262"/>
            <ac:spMk id="4" creationId="{6227F2DB-AB69-48B4-8A6D-7BA9737FDAE3}"/>
          </ac:spMkLst>
        </pc:spChg>
        <pc:spChg chg="add del mod">
          <ac:chgData name="Devon Callis" userId="de5e30f45731c0c4" providerId="LiveId" clId="{EA686CBC-814A-4BDD-BCD4-E474B665DF38}" dt="2020-10-01T15:18:14.805" v="1808" actId="26606"/>
          <ac:spMkLst>
            <pc:docMk/>
            <pc:sldMk cId="3500218637" sldId="262"/>
            <ac:spMk id="71" creationId="{FF025950-876E-4665-A0C2-503B13905393}"/>
          </ac:spMkLst>
        </pc:spChg>
        <pc:spChg chg="add del mod">
          <ac:chgData name="Devon Callis" userId="de5e30f45731c0c4" providerId="LiveId" clId="{EA686CBC-814A-4BDD-BCD4-E474B665DF38}" dt="2020-10-01T15:18:14.805" v="1808" actId="26606"/>
          <ac:spMkLst>
            <pc:docMk/>
            <pc:sldMk cId="3500218637" sldId="262"/>
            <ac:spMk id="73" creationId="{DF14041F-1F84-4344-8E46-E41B5DD872B8}"/>
          </ac:spMkLst>
        </pc:spChg>
        <pc:picChg chg="add mod">
          <ac:chgData name="Devon Callis" userId="de5e30f45731c0c4" providerId="LiveId" clId="{EA686CBC-814A-4BDD-BCD4-E474B665DF38}" dt="2020-10-01T15:18:30.285" v="1812" actId="14100"/>
          <ac:picMkLst>
            <pc:docMk/>
            <pc:sldMk cId="3500218637" sldId="262"/>
            <ac:picMk id="3074" creationId="{8EF80504-9AE2-4435-9781-D168EC18BF4B}"/>
          </ac:picMkLst>
        </pc:picChg>
      </pc:sldChg>
      <pc:sldChg chg="new del">
        <pc:chgData name="Devon Callis" userId="de5e30f45731c0c4" providerId="LiveId" clId="{EA686CBC-814A-4BDD-BCD4-E474B665DF38}" dt="2020-10-01T15:26:30.380" v="2072" actId="2696"/>
        <pc:sldMkLst>
          <pc:docMk/>
          <pc:sldMk cId="3396503485" sldId="263"/>
        </pc:sldMkLst>
      </pc:sldChg>
      <pc:sldChg chg="addSp delSp modSp new mod">
        <pc:chgData name="Devon Callis" userId="de5e30f45731c0c4" providerId="LiveId" clId="{EA686CBC-814A-4BDD-BCD4-E474B665DF38}" dt="2020-10-01T15:46:41.505" v="2761" actId="27636"/>
        <pc:sldMkLst>
          <pc:docMk/>
          <pc:sldMk cId="3982850177" sldId="263"/>
        </pc:sldMkLst>
        <pc:spChg chg="del">
          <ac:chgData name="Devon Callis" userId="de5e30f45731c0c4" providerId="LiveId" clId="{EA686CBC-814A-4BDD-BCD4-E474B665DF38}" dt="2020-10-01T15:33:22.829" v="2077" actId="478"/>
          <ac:spMkLst>
            <pc:docMk/>
            <pc:sldMk cId="3982850177" sldId="263"/>
            <ac:spMk id="2" creationId="{795A5A34-014C-49CF-AE6B-DCE12A0791B0}"/>
          </ac:spMkLst>
        </pc:spChg>
        <pc:spChg chg="mod">
          <ac:chgData name="Devon Callis" userId="de5e30f45731c0c4" providerId="LiveId" clId="{EA686CBC-814A-4BDD-BCD4-E474B665DF38}" dt="2020-10-01T15:46:41.505" v="2761" actId="27636"/>
          <ac:spMkLst>
            <pc:docMk/>
            <pc:sldMk cId="3982850177" sldId="263"/>
            <ac:spMk id="4" creationId="{8B81338F-7A05-480D-966B-A0FFD609A521}"/>
          </ac:spMkLst>
        </pc:spChg>
        <pc:spChg chg="mod">
          <ac:chgData name="Devon Callis" userId="de5e30f45731c0c4" providerId="LiveId" clId="{EA686CBC-814A-4BDD-BCD4-E474B665DF38}" dt="2020-10-01T15:42:13.480" v="2469" actId="27636"/>
          <ac:spMkLst>
            <pc:docMk/>
            <pc:sldMk cId="3982850177" sldId="263"/>
            <ac:spMk id="5" creationId="{995CA6AE-EA5F-4B4E-A085-69E088A95470}"/>
          </ac:spMkLst>
        </pc:spChg>
        <pc:spChg chg="del">
          <ac:chgData name="Devon Callis" userId="de5e30f45731c0c4" providerId="LiveId" clId="{EA686CBC-814A-4BDD-BCD4-E474B665DF38}" dt="2020-10-01T15:33:57.585" v="2102" actId="478"/>
          <ac:spMkLst>
            <pc:docMk/>
            <pc:sldMk cId="3982850177" sldId="263"/>
            <ac:spMk id="6" creationId="{C02194C3-ADBD-41FD-A224-FF56907687AE}"/>
          </ac:spMkLst>
        </pc:spChg>
        <pc:picChg chg="add del mod">
          <ac:chgData name="Devon Callis" userId="de5e30f45731c0c4" providerId="LiveId" clId="{EA686CBC-814A-4BDD-BCD4-E474B665DF38}" dt="2020-10-01T15:33:14.567" v="2076" actId="478"/>
          <ac:picMkLst>
            <pc:docMk/>
            <pc:sldMk cId="3982850177" sldId="263"/>
            <ac:picMk id="4098" creationId="{0957EA1B-B5D1-4358-B8E8-1506F57D3736}"/>
          </ac:picMkLst>
        </pc:picChg>
        <pc:picChg chg="add mod">
          <ac:chgData name="Devon Callis" userId="de5e30f45731c0c4" providerId="LiveId" clId="{EA686CBC-814A-4BDD-BCD4-E474B665DF38}" dt="2020-10-01T15:33:29.829" v="2079" actId="1076"/>
          <ac:picMkLst>
            <pc:docMk/>
            <pc:sldMk cId="3982850177" sldId="263"/>
            <ac:picMk id="4100" creationId="{7FBBCECD-F0C6-43D8-AD76-B569A8DE588F}"/>
          </ac:picMkLst>
        </pc:picChg>
      </pc:sldChg>
      <pc:sldChg chg="addSp delSp modSp new mod">
        <pc:chgData name="Devon Callis" userId="de5e30f45731c0c4" providerId="LiveId" clId="{EA686CBC-814A-4BDD-BCD4-E474B665DF38}" dt="2020-10-01T15:46:02.056" v="2753" actId="1036"/>
        <pc:sldMkLst>
          <pc:docMk/>
          <pc:sldMk cId="394821070" sldId="264"/>
        </pc:sldMkLst>
        <pc:spChg chg="del">
          <ac:chgData name="Devon Callis" userId="de5e30f45731c0c4" providerId="LiveId" clId="{EA686CBC-814A-4BDD-BCD4-E474B665DF38}" dt="2020-10-01T15:42:30.258" v="2470"/>
          <ac:spMkLst>
            <pc:docMk/>
            <pc:sldMk cId="394821070" sldId="264"/>
            <ac:spMk id="2" creationId="{E955430C-EDEF-47AC-BDDA-264E0CB846E0}"/>
          </ac:spMkLst>
        </pc:spChg>
        <pc:spChg chg="mod">
          <ac:chgData name="Devon Callis" userId="de5e30f45731c0c4" providerId="LiveId" clId="{EA686CBC-814A-4BDD-BCD4-E474B665DF38}" dt="2020-10-01T15:45:54.830" v="2741" actId="1035"/>
          <ac:spMkLst>
            <pc:docMk/>
            <pc:sldMk cId="394821070" sldId="264"/>
            <ac:spMk id="4" creationId="{754C2BCF-B435-4C0B-9FA6-3499AE0404B9}"/>
          </ac:spMkLst>
        </pc:spChg>
        <pc:spChg chg="mod">
          <ac:chgData name="Devon Callis" userId="de5e30f45731c0c4" providerId="LiveId" clId="{EA686CBC-814A-4BDD-BCD4-E474B665DF38}" dt="2020-10-01T15:42:50.275" v="2506" actId="27636"/>
          <ac:spMkLst>
            <pc:docMk/>
            <pc:sldMk cId="394821070" sldId="264"/>
            <ac:spMk id="5" creationId="{E159FF54-3C50-441D-BFB9-F4A34B9CC3CC}"/>
          </ac:spMkLst>
        </pc:spChg>
        <pc:spChg chg="del">
          <ac:chgData name="Devon Callis" userId="de5e30f45731c0c4" providerId="LiveId" clId="{EA686CBC-814A-4BDD-BCD4-E474B665DF38}" dt="2020-10-01T15:42:53.781" v="2507" actId="478"/>
          <ac:spMkLst>
            <pc:docMk/>
            <pc:sldMk cId="394821070" sldId="264"/>
            <ac:spMk id="6" creationId="{FD4776CB-6CED-4D06-A7B8-640B4BE752FB}"/>
          </ac:spMkLst>
        </pc:spChg>
        <pc:picChg chg="add mod">
          <ac:chgData name="Devon Callis" userId="de5e30f45731c0c4" providerId="LiveId" clId="{EA686CBC-814A-4BDD-BCD4-E474B665DF38}" dt="2020-10-01T15:46:02.056" v="2753" actId="1036"/>
          <ac:picMkLst>
            <pc:docMk/>
            <pc:sldMk cId="394821070" sldId="264"/>
            <ac:picMk id="5122" creationId="{19253B56-18DA-46C2-BE46-1B830634A272}"/>
          </ac:picMkLst>
        </pc:picChg>
      </pc:sldChg>
      <pc:sldChg chg="addSp delSp modSp new mod">
        <pc:chgData name="Devon Callis" userId="de5e30f45731c0c4" providerId="LiveId" clId="{EA686CBC-814A-4BDD-BCD4-E474B665DF38}" dt="2020-10-01T15:55:06.563" v="3199" actId="27636"/>
        <pc:sldMkLst>
          <pc:docMk/>
          <pc:sldMk cId="3577181868" sldId="265"/>
        </pc:sldMkLst>
        <pc:spChg chg="del">
          <ac:chgData name="Devon Callis" userId="de5e30f45731c0c4" providerId="LiveId" clId="{EA686CBC-814A-4BDD-BCD4-E474B665DF38}" dt="2020-10-01T15:48:00.995" v="2763"/>
          <ac:spMkLst>
            <pc:docMk/>
            <pc:sldMk cId="3577181868" sldId="265"/>
            <ac:spMk id="2" creationId="{57CA835A-64C5-4039-9FD5-ACF2527D0251}"/>
          </ac:spMkLst>
        </pc:spChg>
        <pc:spChg chg="mod">
          <ac:chgData name="Devon Callis" userId="de5e30f45731c0c4" providerId="LiveId" clId="{EA686CBC-814A-4BDD-BCD4-E474B665DF38}" dt="2020-10-01T15:55:06.563" v="3199" actId="27636"/>
          <ac:spMkLst>
            <pc:docMk/>
            <pc:sldMk cId="3577181868" sldId="265"/>
            <ac:spMk id="4" creationId="{E450BA39-A8EC-4E5C-8997-44D122AC4899}"/>
          </ac:spMkLst>
        </pc:spChg>
        <pc:spChg chg="mod">
          <ac:chgData name="Devon Callis" userId="de5e30f45731c0c4" providerId="LiveId" clId="{EA686CBC-814A-4BDD-BCD4-E474B665DF38}" dt="2020-10-01T15:48:14.285" v="2784" actId="20577"/>
          <ac:spMkLst>
            <pc:docMk/>
            <pc:sldMk cId="3577181868" sldId="265"/>
            <ac:spMk id="5" creationId="{62E0A434-B08E-4FD4-AABF-48FD57914FA9}"/>
          </ac:spMkLst>
        </pc:spChg>
        <pc:spChg chg="del">
          <ac:chgData name="Devon Callis" userId="de5e30f45731c0c4" providerId="LiveId" clId="{EA686CBC-814A-4BDD-BCD4-E474B665DF38}" dt="2020-10-01T15:48:20.971" v="2785" actId="478"/>
          <ac:spMkLst>
            <pc:docMk/>
            <pc:sldMk cId="3577181868" sldId="265"/>
            <ac:spMk id="6" creationId="{6B10EBC1-83E7-47AD-B50D-80CED0202693}"/>
          </ac:spMkLst>
        </pc:spChg>
        <pc:picChg chg="add mod">
          <ac:chgData name="Devon Callis" userId="de5e30f45731c0c4" providerId="LiveId" clId="{EA686CBC-814A-4BDD-BCD4-E474B665DF38}" dt="2020-10-01T15:48:08.067" v="2775" actId="1036"/>
          <ac:picMkLst>
            <pc:docMk/>
            <pc:sldMk cId="3577181868" sldId="265"/>
            <ac:picMk id="7" creationId="{74EB006B-C4A4-4F21-86FE-527AED5D200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01.10.2020</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01.10.2020</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p:txBody>
          <a:bodyPr/>
          <a:lstStyle/>
          <a:p>
            <a:r>
              <a:rPr lang="en-US" dirty="0"/>
              <a:t>VISUAL ARGUMENT </a:t>
            </a:r>
            <a:endParaRPr lang="ru-RU"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p:txBody>
          <a:bodyPr/>
          <a:lstStyle/>
          <a:p>
            <a:r>
              <a:rPr lang="en-US" dirty="0"/>
              <a:t>Created By: Devon Callis</a:t>
            </a:r>
            <a:endParaRPr lang="ru-RU" dirty="0"/>
          </a:p>
        </p:txBody>
      </p:sp>
    </p:spTree>
    <p:extLst>
      <p:ext uri="{BB962C8B-B14F-4D97-AF65-F5344CB8AC3E}">
        <p14:creationId xmlns:p14="http://schemas.microsoft.com/office/powerpoint/2010/main" val="361050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4EB006B-C4A4-4F21-86FE-527AED5D200E}"/>
              </a:ext>
            </a:extLst>
          </p:cNvPr>
          <p:cNvPicPr>
            <a:picLocks noGrp="1" noChangeAspect="1"/>
          </p:cNvPicPr>
          <p:nvPr>
            <p:ph type="pic" sz="quarter" idx="16"/>
          </p:nvPr>
        </p:nvPicPr>
        <p:blipFill>
          <a:blip r:embed="rId2"/>
          <a:srcRect l="15195" r="15195"/>
          <a:stretch>
            <a:fillRect/>
          </a:stretch>
        </p:blipFill>
        <p:spPr>
          <a:xfrm>
            <a:off x="19050" y="614361"/>
            <a:ext cx="6108872" cy="5485128"/>
          </a:xfrm>
          <a:prstGeom prst="rect">
            <a:avLst/>
          </a:prstGeom>
        </p:spPr>
      </p:pic>
      <p:sp>
        <p:nvSpPr>
          <p:cNvPr id="3" name="Slide Number Placeholder 2">
            <a:extLst>
              <a:ext uri="{FF2B5EF4-FFF2-40B4-BE49-F238E27FC236}">
                <a16:creationId xmlns:a16="http://schemas.microsoft.com/office/drawing/2014/main" id="{D60E539F-827D-4FFD-97F8-EC07D24A7AE6}"/>
              </a:ext>
            </a:extLst>
          </p:cNvPr>
          <p:cNvSpPr>
            <a:spLocks noGrp="1"/>
          </p:cNvSpPr>
          <p:nvPr>
            <p:ph type="sldNum" sz="quarter" idx="10"/>
          </p:nvPr>
        </p:nvSpPr>
        <p:spPr/>
        <p:txBody>
          <a:bodyPr/>
          <a:lstStyle/>
          <a:p>
            <a:fld id="{D495E168-DA5E-4888-8D8A-92B118324C14}" type="slidenum">
              <a:rPr lang="ru-RU" smtClean="0"/>
              <a:pPr/>
              <a:t>10</a:t>
            </a:fld>
            <a:endParaRPr lang="ru-RU" dirty="0"/>
          </a:p>
        </p:txBody>
      </p:sp>
      <p:sp>
        <p:nvSpPr>
          <p:cNvPr id="4" name="Text Placeholder 3">
            <a:extLst>
              <a:ext uri="{FF2B5EF4-FFF2-40B4-BE49-F238E27FC236}">
                <a16:creationId xmlns:a16="http://schemas.microsoft.com/office/drawing/2014/main" id="{E450BA39-A8EC-4E5C-8997-44D122AC4899}"/>
              </a:ext>
            </a:extLst>
          </p:cNvPr>
          <p:cNvSpPr>
            <a:spLocks noGrp="1"/>
          </p:cNvSpPr>
          <p:nvPr>
            <p:ph type="body" sz="quarter" idx="15"/>
          </p:nvPr>
        </p:nvSpPr>
        <p:spPr/>
        <p:txBody>
          <a:bodyPr>
            <a:normAutofit fontScale="92500" lnSpcReduction="10000"/>
          </a:bodyPr>
          <a:lstStyle/>
          <a:p>
            <a:r>
              <a:rPr lang="en-US" sz="2400" dirty="0"/>
              <a:t>We picturing the color yellow, I think of various items to go along with it. However, when I think of the color yellow I instantly think of bananas.</a:t>
            </a:r>
          </a:p>
          <a:p>
            <a:r>
              <a:rPr lang="en-US" sz="2400" dirty="0"/>
              <a:t>One great color to associate with yellow is the color black. It helps brighten the soft color and makes it easier to read.</a:t>
            </a:r>
          </a:p>
        </p:txBody>
      </p:sp>
      <p:sp>
        <p:nvSpPr>
          <p:cNvPr id="5" name="Title 4">
            <a:extLst>
              <a:ext uri="{FF2B5EF4-FFF2-40B4-BE49-F238E27FC236}">
                <a16:creationId xmlns:a16="http://schemas.microsoft.com/office/drawing/2014/main" id="{62E0A434-B08E-4FD4-AABF-48FD57914FA9}"/>
              </a:ext>
            </a:extLst>
          </p:cNvPr>
          <p:cNvSpPr>
            <a:spLocks noGrp="1"/>
          </p:cNvSpPr>
          <p:nvPr>
            <p:ph type="title"/>
          </p:nvPr>
        </p:nvSpPr>
        <p:spPr/>
        <p:txBody>
          <a:bodyPr/>
          <a:lstStyle/>
          <a:p>
            <a:r>
              <a:rPr lang="en-US" dirty="0"/>
              <a:t>COLOR</a:t>
            </a:r>
          </a:p>
        </p:txBody>
      </p:sp>
    </p:spTree>
    <p:extLst>
      <p:ext uri="{BB962C8B-B14F-4D97-AF65-F5344CB8AC3E}">
        <p14:creationId xmlns:p14="http://schemas.microsoft.com/office/powerpoint/2010/main" val="357718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6DEC97-FCF8-472D-AF92-0211687A01C0}"/>
              </a:ext>
            </a:extLst>
          </p:cNvPr>
          <p:cNvSpPr>
            <a:spLocks noGrp="1"/>
          </p:cNvSpPr>
          <p:nvPr>
            <p:ph type="sldNum" sz="quarter" idx="10"/>
          </p:nvPr>
        </p:nvSpPr>
        <p:spPr/>
        <p:txBody>
          <a:bodyPr/>
          <a:lstStyle/>
          <a:p>
            <a:fld id="{D495E168-DA5E-4888-8D8A-92B118324C14}" type="slidenum">
              <a:rPr lang="ru-RU" smtClean="0"/>
              <a:pPr/>
              <a:t>2</a:t>
            </a:fld>
            <a:endParaRPr lang="ru-RU" dirty="0"/>
          </a:p>
        </p:txBody>
      </p:sp>
      <p:sp>
        <p:nvSpPr>
          <p:cNvPr id="3" name="Title 2">
            <a:extLst>
              <a:ext uri="{FF2B5EF4-FFF2-40B4-BE49-F238E27FC236}">
                <a16:creationId xmlns:a16="http://schemas.microsoft.com/office/drawing/2014/main" id="{1CB589C5-CFD0-4CAA-8477-A4CE272B5E9A}"/>
              </a:ext>
            </a:extLst>
          </p:cNvPr>
          <p:cNvSpPr>
            <a:spLocks noGrp="1"/>
          </p:cNvSpPr>
          <p:nvPr>
            <p:ph type="title"/>
          </p:nvPr>
        </p:nvSpPr>
        <p:spPr/>
        <p:txBody>
          <a:bodyPr/>
          <a:lstStyle/>
          <a:p>
            <a:r>
              <a:rPr lang="en-US" dirty="0"/>
              <a:t>WHAT IS VISUAL RHETORIC?</a:t>
            </a:r>
          </a:p>
        </p:txBody>
      </p:sp>
      <p:sp>
        <p:nvSpPr>
          <p:cNvPr id="4" name="Content Placeholder 3">
            <a:extLst>
              <a:ext uri="{FF2B5EF4-FFF2-40B4-BE49-F238E27FC236}">
                <a16:creationId xmlns:a16="http://schemas.microsoft.com/office/drawing/2014/main" id="{DAFA559D-8336-4A15-BEBD-D7FE4FFF7101}"/>
              </a:ext>
            </a:extLst>
          </p:cNvPr>
          <p:cNvSpPr>
            <a:spLocks noGrp="1"/>
          </p:cNvSpPr>
          <p:nvPr>
            <p:ph idx="1"/>
          </p:nvPr>
        </p:nvSpPr>
        <p:spPr/>
        <p:txBody>
          <a:bodyPr/>
          <a:lstStyle/>
          <a:p>
            <a:r>
              <a:rPr lang="en-US" dirty="0"/>
              <a:t>Visual Rhetoric can consist of many elements, however, the four that matter are purpose, message, audience, and the voice.</a:t>
            </a:r>
          </a:p>
          <a:p>
            <a:r>
              <a:rPr lang="en-US" dirty="0"/>
              <a:t>A visual argument engages viewers and persuade them to accept the message and idea of an image, sculpture, video, etc.</a:t>
            </a:r>
          </a:p>
        </p:txBody>
      </p:sp>
    </p:spTree>
    <p:extLst>
      <p:ext uri="{BB962C8B-B14F-4D97-AF65-F5344CB8AC3E}">
        <p14:creationId xmlns:p14="http://schemas.microsoft.com/office/powerpoint/2010/main" val="368111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21810A-02BE-4960-9C6F-D9ADC21C4DBA}"/>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
        <p:nvSpPr>
          <p:cNvPr id="4" name="Text Placeholder 3">
            <a:extLst>
              <a:ext uri="{FF2B5EF4-FFF2-40B4-BE49-F238E27FC236}">
                <a16:creationId xmlns:a16="http://schemas.microsoft.com/office/drawing/2014/main" id="{9D7455D1-BBF1-46C4-B641-1615B8A75A8E}"/>
              </a:ext>
            </a:extLst>
          </p:cNvPr>
          <p:cNvSpPr>
            <a:spLocks noGrp="1"/>
          </p:cNvSpPr>
          <p:nvPr>
            <p:ph type="body" sz="quarter" idx="15"/>
          </p:nvPr>
        </p:nvSpPr>
        <p:spPr>
          <a:xfrm>
            <a:off x="6881205" y="2614322"/>
            <a:ext cx="4421857" cy="2588637"/>
          </a:xfrm>
        </p:spPr>
        <p:txBody>
          <a:bodyPr>
            <a:normAutofit/>
          </a:bodyPr>
          <a:lstStyle/>
          <a:p>
            <a:r>
              <a:rPr lang="en-US" sz="2400" dirty="0"/>
              <a:t>What is so different from the 1960s with interracial marriages and the 2000s with same sex marriage?</a:t>
            </a:r>
          </a:p>
          <a:p>
            <a:r>
              <a:rPr lang="en-US" sz="2400" dirty="0"/>
              <a:t>What does it indicate about people who have an issue with interracial relationships?</a:t>
            </a:r>
          </a:p>
        </p:txBody>
      </p:sp>
      <p:sp>
        <p:nvSpPr>
          <p:cNvPr id="5" name="Title 4">
            <a:extLst>
              <a:ext uri="{FF2B5EF4-FFF2-40B4-BE49-F238E27FC236}">
                <a16:creationId xmlns:a16="http://schemas.microsoft.com/office/drawing/2014/main" id="{DD2A6B1D-92F2-4DDA-90FA-4EDA32CA930F}"/>
              </a:ext>
            </a:extLst>
          </p:cNvPr>
          <p:cNvSpPr>
            <a:spLocks noGrp="1"/>
          </p:cNvSpPr>
          <p:nvPr>
            <p:ph type="title"/>
          </p:nvPr>
        </p:nvSpPr>
        <p:spPr/>
        <p:txBody>
          <a:bodyPr>
            <a:normAutofit fontScale="90000"/>
          </a:bodyPr>
          <a:lstStyle/>
          <a:p>
            <a:r>
              <a:rPr lang="en-US" dirty="0"/>
              <a:t>Same Sex Marriage</a:t>
            </a:r>
          </a:p>
        </p:txBody>
      </p:sp>
      <p:pic>
        <p:nvPicPr>
          <p:cNvPr id="1026" name="Picture 2" descr="Inspiration ">
            <a:extLst>
              <a:ext uri="{FF2B5EF4-FFF2-40B4-BE49-F238E27FC236}">
                <a16:creationId xmlns:a16="http://schemas.microsoft.com/office/drawing/2014/main" id="{937CDD0F-2752-4575-9D08-554F34ACAF11}"/>
              </a:ext>
            </a:extLst>
          </p:cNvPr>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l="8060" r="8060"/>
          <a:stretch>
            <a:fillRect/>
          </a:stretch>
        </p:blipFill>
        <p:spPr bwMode="auto">
          <a:xfrm>
            <a:off x="495300" y="1046140"/>
            <a:ext cx="5600700" cy="502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07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D74B86-03FE-4E60-BF59-BB1A074D1071}"/>
              </a:ext>
            </a:extLst>
          </p:cNvPr>
          <p:cNvSpPr>
            <a:spLocks noGrp="1"/>
          </p:cNvSpPr>
          <p:nvPr>
            <p:ph type="sldNum" sz="quarter" idx="10"/>
          </p:nvPr>
        </p:nvSpPr>
        <p:spPr>
          <a:xfrm>
            <a:off x="10730162" y="6002372"/>
            <a:ext cx="549442" cy="365125"/>
          </a:xfrm>
        </p:spPr>
        <p:txBody>
          <a:bodyPr anchor="ctr">
            <a:normAutofit/>
          </a:bodyPr>
          <a:lstStyle/>
          <a:p>
            <a:pPr>
              <a:spcAft>
                <a:spcPts val="600"/>
              </a:spcAft>
            </a:pPr>
            <a:fld id="{D495E168-DA5E-4888-8D8A-92B118324C14}" type="slidenum">
              <a:rPr lang="ru-RU" smtClean="0"/>
              <a:pPr>
                <a:spcAft>
                  <a:spcPts val="600"/>
                </a:spcAft>
              </a:pPr>
              <a:t>4</a:t>
            </a:fld>
            <a:endParaRPr lang="ru-RU"/>
          </a:p>
        </p:txBody>
      </p:sp>
      <p:sp>
        <p:nvSpPr>
          <p:cNvPr id="13" name="Title 2">
            <a:extLst>
              <a:ext uri="{FF2B5EF4-FFF2-40B4-BE49-F238E27FC236}">
                <a16:creationId xmlns:a16="http://schemas.microsoft.com/office/drawing/2014/main" id="{2DBBADB7-F1D9-440D-86B0-17FF2F7D7C77}"/>
              </a:ext>
            </a:extLst>
          </p:cNvPr>
          <p:cNvSpPr>
            <a:spLocks noGrp="1"/>
          </p:cNvSpPr>
          <p:nvPr>
            <p:ph type="title"/>
          </p:nvPr>
        </p:nvSpPr>
        <p:spPr>
          <a:xfrm>
            <a:off x="838200" y="365125"/>
            <a:ext cx="10515600" cy="1325563"/>
          </a:xfrm>
        </p:spPr>
        <p:txBody>
          <a:bodyPr/>
          <a:lstStyle/>
          <a:p>
            <a:r>
              <a:rPr lang="en-US" dirty="0"/>
              <a:t>VITAMIN WATER</a:t>
            </a:r>
          </a:p>
        </p:txBody>
      </p:sp>
      <p:sp>
        <p:nvSpPr>
          <p:cNvPr id="15" name="Content Placeholder 3">
            <a:extLst>
              <a:ext uri="{FF2B5EF4-FFF2-40B4-BE49-F238E27FC236}">
                <a16:creationId xmlns:a16="http://schemas.microsoft.com/office/drawing/2014/main" id="{0602032B-9C04-48B7-BBA4-FE8198DDE21A}"/>
              </a:ext>
            </a:extLst>
          </p:cNvPr>
          <p:cNvSpPr>
            <a:spLocks noGrp="1"/>
          </p:cNvSpPr>
          <p:nvPr>
            <p:ph sz="half" idx="1"/>
          </p:nvPr>
        </p:nvSpPr>
        <p:spPr>
          <a:xfrm>
            <a:off x="838200" y="2277755"/>
            <a:ext cx="5181600" cy="3899207"/>
          </a:xfrm>
        </p:spPr>
        <p:txBody>
          <a:bodyPr>
            <a:normAutofit/>
          </a:bodyPr>
          <a:lstStyle/>
          <a:p>
            <a:r>
              <a:rPr lang="en-US" sz="3200" dirty="0"/>
              <a:t>What is the message of this image?</a:t>
            </a:r>
          </a:p>
          <a:p>
            <a:r>
              <a:rPr lang="en-US" sz="3200" dirty="0"/>
              <a:t>Why have NBA star Kobe Bryant on the front?</a:t>
            </a:r>
          </a:p>
          <a:p>
            <a:endParaRPr lang="en-US" sz="3200" dirty="0"/>
          </a:p>
          <a:p>
            <a:pPr marL="0" indent="0">
              <a:buNone/>
            </a:pPr>
            <a:r>
              <a:rPr lang="en-US" sz="3200" dirty="0"/>
              <a:t>Is vitamin water promoting for a specific audience?</a:t>
            </a:r>
          </a:p>
        </p:txBody>
      </p:sp>
      <p:pic>
        <p:nvPicPr>
          <p:cNvPr id="8" name="Picture Placeholder 7" descr="A picture containing person, ball, player, holding&#10;&#10;Description automatically generated">
            <a:extLst>
              <a:ext uri="{FF2B5EF4-FFF2-40B4-BE49-F238E27FC236}">
                <a16:creationId xmlns:a16="http://schemas.microsoft.com/office/drawing/2014/main" id="{1D1DA384-5F8F-4B88-B6B7-CB4C180AC286}"/>
              </a:ext>
            </a:extLst>
          </p:cNvPr>
          <p:cNvPicPr>
            <a:picLocks noGrp="1" noChangeAspect="1"/>
          </p:cNvPicPr>
          <p:nvPr>
            <p:ph sz="half" idx="2"/>
          </p:nvPr>
        </p:nvPicPr>
        <p:blipFill>
          <a:blip r:embed="rId2"/>
          <a:stretch>
            <a:fillRect/>
          </a:stretch>
        </p:blipFill>
        <p:spPr>
          <a:xfrm>
            <a:off x="7751643" y="2277755"/>
            <a:ext cx="2022714" cy="3899208"/>
          </a:xfrm>
          <a:noFill/>
        </p:spPr>
      </p:pic>
    </p:spTree>
    <p:extLst>
      <p:ext uri="{BB962C8B-B14F-4D97-AF65-F5344CB8AC3E}">
        <p14:creationId xmlns:p14="http://schemas.microsoft.com/office/powerpoint/2010/main" val="206416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133AE7-11B2-42F5-AE06-7DAD36823647}"/>
              </a:ext>
            </a:extLst>
          </p:cNvPr>
          <p:cNvSpPr>
            <a:spLocks noGrp="1"/>
          </p:cNvSpPr>
          <p:nvPr>
            <p:ph type="sldNum" sz="quarter" idx="10"/>
          </p:nvPr>
        </p:nvSpPr>
        <p:spPr>
          <a:xfrm>
            <a:off x="10730162" y="6002372"/>
            <a:ext cx="549442" cy="365125"/>
          </a:xfrm>
        </p:spPr>
        <p:txBody>
          <a:bodyPr anchor="ctr">
            <a:normAutofit/>
          </a:bodyPr>
          <a:lstStyle/>
          <a:p>
            <a:pPr>
              <a:spcAft>
                <a:spcPts val="600"/>
              </a:spcAft>
            </a:pPr>
            <a:fld id="{D495E168-DA5E-4888-8D8A-92B118324C14}" type="slidenum">
              <a:rPr lang="ru-RU" smtClean="0"/>
              <a:pPr>
                <a:spcAft>
                  <a:spcPts val="600"/>
                </a:spcAft>
              </a:pPr>
              <a:t>5</a:t>
            </a:fld>
            <a:endParaRPr lang="ru-RU"/>
          </a:p>
        </p:txBody>
      </p:sp>
      <p:sp>
        <p:nvSpPr>
          <p:cNvPr id="71" name="Title 2">
            <a:extLst>
              <a:ext uri="{FF2B5EF4-FFF2-40B4-BE49-F238E27FC236}">
                <a16:creationId xmlns:a16="http://schemas.microsoft.com/office/drawing/2014/main" id="{21B96ED2-4687-4393-814B-E2CA633F7D8C}"/>
              </a:ext>
            </a:extLst>
          </p:cNvPr>
          <p:cNvSpPr>
            <a:spLocks noGrp="1"/>
          </p:cNvSpPr>
          <p:nvPr>
            <p:ph type="title"/>
          </p:nvPr>
        </p:nvSpPr>
        <p:spPr>
          <a:xfrm>
            <a:off x="838200" y="365125"/>
            <a:ext cx="10515600" cy="1325563"/>
          </a:xfrm>
        </p:spPr>
        <p:txBody>
          <a:bodyPr/>
          <a:lstStyle/>
          <a:p>
            <a:r>
              <a:rPr lang="en-US" dirty="0"/>
              <a:t>BITS OF TRUTH</a:t>
            </a:r>
          </a:p>
        </p:txBody>
      </p:sp>
      <p:pic>
        <p:nvPicPr>
          <p:cNvPr id="2050" name="Picture 2" descr="visual argument - Google Search">
            <a:extLst>
              <a:ext uri="{FF2B5EF4-FFF2-40B4-BE49-F238E27FC236}">
                <a16:creationId xmlns:a16="http://schemas.microsoft.com/office/drawing/2014/main" id="{B28ABA1B-4FDC-4CA0-AA06-65842F6641C2}"/>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254" r="604" b="1"/>
          <a:stretch/>
        </p:blipFill>
        <p:spPr bwMode="auto">
          <a:xfrm>
            <a:off x="838200" y="2277755"/>
            <a:ext cx="5181600" cy="389920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3" name="Content Placeholder 4">
            <a:extLst>
              <a:ext uri="{FF2B5EF4-FFF2-40B4-BE49-F238E27FC236}">
                <a16:creationId xmlns:a16="http://schemas.microsoft.com/office/drawing/2014/main" id="{41464C33-EDB0-4EE2-872B-B0B8951B3329}"/>
              </a:ext>
            </a:extLst>
          </p:cNvPr>
          <p:cNvSpPr>
            <a:spLocks noGrp="1"/>
          </p:cNvSpPr>
          <p:nvPr>
            <p:ph sz="half" idx="2"/>
          </p:nvPr>
        </p:nvSpPr>
        <p:spPr>
          <a:xfrm>
            <a:off x="6172200" y="2277755"/>
            <a:ext cx="5181600" cy="3899208"/>
          </a:xfrm>
        </p:spPr>
        <p:txBody>
          <a:bodyPr>
            <a:normAutofit fontScale="92500" lnSpcReduction="10000"/>
          </a:bodyPr>
          <a:lstStyle/>
          <a:p>
            <a:r>
              <a:rPr lang="en-US" sz="3200" dirty="0"/>
              <a:t>What exact words have power?</a:t>
            </a:r>
          </a:p>
          <a:p>
            <a:endParaRPr lang="en-US" sz="3200" dirty="0"/>
          </a:p>
          <a:p>
            <a:r>
              <a:rPr lang="en-US" sz="3200" dirty="0"/>
              <a:t>When should someone avoid using these words to young adolescents?</a:t>
            </a:r>
          </a:p>
          <a:p>
            <a:endParaRPr lang="en-US" sz="3200" dirty="0"/>
          </a:p>
          <a:p>
            <a:pPr marL="0" indent="0">
              <a:buNone/>
            </a:pPr>
            <a:r>
              <a:rPr lang="en-US" sz="3200" dirty="0"/>
              <a:t>If I said something useful and nice would they still cry?</a:t>
            </a:r>
          </a:p>
        </p:txBody>
      </p:sp>
    </p:spTree>
    <p:extLst>
      <p:ext uri="{BB962C8B-B14F-4D97-AF65-F5344CB8AC3E}">
        <p14:creationId xmlns:p14="http://schemas.microsoft.com/office/powerpoint/2010/main" val="424604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639781-0A39-4967-9048-28EDE9AAF6DB}"/>
              </a:ext>
            </a:extLst>
          </p:cNvPr>
          <p:cNvSpPr>
            <a:spLocks noGrp="1"/>
          </p:cNvSpPr>
          <p:nvPr>
            <p:ph type="sldNum" sz="quarter" idx="10"/>
          </p:nvPr>
        </p:nvSpPr>
        <p:spPr/>
        <p:txBody>
          <a:bodyPr/>
          <a:lstStyle/>
          <a:p>
            <a:fld id="{D495E168-DA5E-4888-8D8A-92B118324C14}" type="slidenum">
              <a:rPr lang="ru-RU" smtClean="0"/>
              <a:pPr/>
              <a:t>6</a:t>
            </a:fld>
            <a:endParaRPr lang="ru-RU" dirty="0"/>
          </a:p>
        </p:txBody>
      </p:sp>
      <p:sp>
        <p:nvSpPr>
          <p:cNvPr id="3" name="Title 2">
            <a:extLst>
              <a:ext uri="{FF2B5EF4-FFF2-40B4-BE49-F238E27FC236}">
                <a16:creationId xmlns:a16="http://schemas.microsoft.com/office/drawing/2014/main" id="{CE9E0BA0-CFA1-41C2-9AF7-8D94361DE584}"/>
              </a:ext>
            </a:extLst>
          </p:cNvPr>
          <p:cNvSpPr>
            <a:spLocks noGrp="1"/>
          </p:cNvSpPr>
          <p:nvPr>
            <p:ph type="title"/>
          </p:nvPr>
        </p:nvSpPr>
        <p:spPr/>
        <p:txBody>
          <a:bodyPr/>
          <a:lstStyle/>
          <a:p>
            <a:r>
              <a:rPr lang="en-US" dirty="0"/>
              <a:t>ARGUMENT OR PERSUASION</a:t>
            </a:r>
          </a:p>
        </p:txBody>
      </p:sp>
      <p:sp>
        <p:nvSpPr>
          <p:cNvPr id="4" name="Content Placeholder 3">
            <a:extLst>
              <a:ext uri="{FF2B5EF4-FFF2-40B4-BE49-F238E27FC236}">
                <a16:creationId xmlns:a16="http://schemas.microsoft.com/office/drawing/2014/main" id="{C2532BAF-9B65-4DB2-9C62-ED707890BD22}"/>
              </a:ext>
            </a:extLst>
          </p:cNvPr>
          <p:cNvSpPr>
            <a:spLocks noGrp="1"/>
          </p:cNvSpPr>
          <p:nvPr>
            <p:ph idx="1"/>
          </p:nvPr>
        </p:nvSpPr>
        <p:spPr/>
        <p:txBody>
          <a:bodyPr/>
          <a:lstStyle/>
          <a:p>
            <a:r>
              <a:rPr lang="en-US" dirty="0"/>
              <a:t>Whether or not a photograph is full of shapes and colors, or black and white, their purpose is either argumentative or persuasive. </a:t>
            </a:r>
          </a:p>
          <a:p>
            <a:r>
              <a:rPr lang="en-US" dirty="0"/>
              <a:t>Argumentative visuals usually use logic to “incite a person to take action or change”</a:t>
            </a:r>
          </a:p>
          <a:p>
            <a:r>
              <a:rPr lang="en-US" dirty="0"/>
              <a:t>Meanwhile, persuasion is based on appealing to emotions and feelings.</a:t>
            </a:r>
          </a:p>
        </p:txBody>
      </p:sp>
    </p:spTree>
    <p:extLst>
      <p:ext uri="{BB962C8B-B14F-4D97-AF65-F5344CB8AC3E}">
        <p14:creationId xmlns:p14="http://schemas.microsoft.com/office/powerpoint/2010/main" val="66665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1C6EA9-E1DB-4437-AB90-FD7B6119D204}"/>
              </a:ext>
            </a:extLst>
          </p:cNvPr>
          <p:cNvSpPr>
            <a:spLocks noGrp="1"/>
          </p:cNvSpPr>
          <p:nvPr>
            <p:ph type="sldNum" sz="quarter" idx="10"/>
          </p:nvPr>
        </p:nvSpPr>
        <p:spPr>
          <a:xfrm>
            <a:off x="10730162" y="6002372"/>
            <a:ext cx="549442" cy="365125"/>
          </a:xfrm>
        </p:spPr>
        <p:txBody>
          <a:bodyPr anchor="ctr">
            <a:normAutofit/>
          </a:bodyPr>
          <a:lstStyle/>
          <a:p>
            <a:pPr>
              <a:spcAft>
                <a:spcPts val="600"/>
              </a:spcAft>
            </a:pPr>
            <a:fld id="{D495E168-DA5E-4888-8D8A-92B118324C14}" type="slidenum">
              <a:rPr lang="ru-RU" smtClean="0"/>
              <a:pPr>
                <a:spcAft>
                  <a:spcPts val="600"/>
                </a:spcAft>
              </a:pPr>
              <a:t>7</a:t>
            </a:fld>
            <a:endParaRPr lang="ru-RU"/>
          </a:p>
        </p:txBody>
      </p:sp>
      <p:sp>
        <p:nvSpPr>
          <p:cNvPr id="3" name="Title 2">
            <a:extLst>
              <a:ext uri="{FF2B5EF4-FFF2-40B4-BE49-F238E27FC236}">
                <a16:creationId xmlns:a16="http://schemas.microsoft.com/office/drawing/2014/main" id="{8028F7C5-2E72-46B0-9BEE-7086E5BEE770}"/>
              </a:ext>
            </a:extLst>
          </p:cNvPr>
          <p:cNvSpPr>
            <a:spLocks noGrp="1"/>
          </p:cNvSpPr>
          <p:nvPr>
            <p:ph type="title"/>
          </p:nvPr>
        </p:nvSpPr>
        <p:spPr>
          <a:xfrm>
            <a:off x="838200" y="365125"/>
            <a:ext cx="10515600" cy="1325563"/>
          </a:xfrm>
        </p:spPr>
        <p:txBody>
          <a:bodyPr anchor="b">
            <a:normAutofit/>
          </a:bodyPr>
          <a:lstStyle/>
          <a:p>
            <a:r>
              <a:rPr lang="en-US" dirty="0"/>
              <a:t>THE DIFFERENCE</a:t>
            </a:r>
          </a:p>
        </p:txBody>
      </p:sp>
      <p:sp>
        <p:nvSpPr>
          <p:cNvPr id="4" name="Content Placeholder 3">
            <a:extLst>
              <a:ext uri="{FF2B5EF4-FFF2-40B4-BE49-F238E27FC236}">
                <a16:creationId xmlns:a16="http://schemas.microsoft.com/office/drawing/2014/main" id="{6227F2DB-AB69-48B4-8A6D-7BA9737FDAE3}"/>
              </a:ext>
            </a:extLst>
          </p:cNvPr>
          <p:cNvSpPr>
            <a:spLocks noGrp="1"/>
          </p:cNvSpPr>
          <p:nvPr>
            <p:ph sz="half" idx="1"/>
          </p:nvPr>
        </p:nvSpPr>
        <p:spPr>
          <a:xfrm>
            <a:off x="201460" y="2236690"/>
            <a:ext cx="4839602" cy="5009115"/>
          </a:xfrm>
        </p:spPr>
        <p:txBody>
          <a:bodyPr>
            <a:normAutofit/>
          </a:bodyPr>
          <a:lstStyle/>
          <a:p>
            <a:pPr marL="0" indent="0">
              <a:buNone/>
            </a:pPr>
            <a:r>
              <a:rPr lang="en-US" dirty="0"/>
              <a:t>How is an argumentative image so different from one that is persuading viewers?</a:t>
            </a:r>
          </a:p>
          <a:p>
            <a:pPr marL="0" indent="0">
              <a:buNone/>
            </a:pPr>
            <a:endParaRPr lang="en-US" dirty="0"/>
          </a:p>
          <a:p>
            <a:pPr marL="0" indent="0">
              <a:buNone/>
            </a:pPr>
            <a:r>
              <a:rPr lang="en-US" dirty="0"/>
              <a:t>The picture to the right is arguing that people to not drink and drive, even if they’re “buzzed.” By showing the image of recked car is persuading them to avoid driving drunk or buzzed. </a:t>
            </a:r>
          </a:p>
        </p:txBody>
      </p:sp>
      <p:pic>
        <p:nvPicPr>
          <p:cNvPr id="3074" name="Picture 2" descr="visual argument - Google Search">
            <a:extLst>
              <a:ext uri="{FF2B5EF4-FFF2-40B4-BE49-F238E27FC236}">
                <a16:creationId xmlns:a16="http://schemas.microsoft.com/office/drawing/2014/main" id="{8EF80504-9AE2-4435-9781-D168EC18BF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5459" y="3055207"/>
            <a:ext cx="6504141" cy="29061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1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5EC3DD-DE84-47E8-BAA3-FB0FEB8CC1F6}"/>
              </a:ext>
            </a:extLst>
          </p:cNvPr>
          <p:cNvSpPr>
            <a:spLocks noGrp="1"/>
          </p:cNvSpPr>
          <p:nvPr>
            <p:ph type="sldNum" sz="quarter" idx="10"/>
          </p:nvPr>
        </p:nvSpPr>
        <p:spPr/>
        <p:txBody>
          <a:bodyPr/>
          <a:lstStyle/>
          <a:p>
            <a:fld id="{D495E168-DA5E-4888-8D8A-92B118324C14}" type="slidenum">
              <a:rPr lang="ru-RU" smtClean="0"/>
              <a:pPr/>
              <a:t>8</a:t>
            </a:fld>
            <a:endParaRPr lang="ru-RU" dirty="0"/>
          </a:p>
        </p:txBody>
      </p:sp>
      <p:sp>
        <p:nvSpPr>
          <p:cNvPr id="4" name="Text Placeholder 3">
            <a:extLst>
              <a:ext uri="{FF2B5EF4-FFF2-40B4-BE49-F238E27FC236}">
                <a16:creationId xmlns:a16="http://schemas.microsoft.com/office/drawing/2014/main" id="{8B81338F-7A05-480D-966B-A0FFD609A521}"/>
              </a:ext>
            </a:extLst>
          </p:cNvPr>
          <p:cNvSpPr>
            <a:spLocks noGrp="1"/>
          </p:cNvSpPr>
          <p:nvPr>
            <p:ph type="body" sz="quarter" idx="15"/>
          </p:nvPr>
        </p:nvSpPr>
        <p:spPr>
          <a:xfrm>
            <a:off x="6709755" y="2345375"/>
            <a:ext cx="4739295" cy="3140400"/>
          </a:xfrm>
        </p:spPr>
        <p:txBody>
          <a:bodyPr>
            <a:normAutofit fontScale="92500" lnSpcReduction="10000"/>
          </a:bodyPr>
          <a:lstStyle/>
          <a:p>
            <a:r>
              <a:rPr lang="en-US" sz="2800" dirty="0"/>
              <a:t>Notice this flyer, is indicating an alcoholic beverage is not consent. </a:t>
            </a:r>
          </a:p>
          <a:p>
            <a:r>
              <a:rPr lang="en-US" sz="2800" dirty="0"/>
              <a:t>What exactly is it not giving consent for?</a:t>
            </a:r>
          </a:p>
          <a:p>
            <a:r>
              <a:rPr lang="en-US" sz="2800" dirty="0"/>
              <a:t>Most likely it is stating intaking alcohol is no consent for sexual activities whether from male or female.</a:t>
            </a:r>
          </a:p>
        </p:txBody>
      </p:sp>
      <p:sp>
        <p:nvSpPr>
          <p:cNvPr id="5" name="Title 4">
            <a:extLst>
              <a:ext uri="{FF2B5EF4-FFF2-40B4-BE49-F238E27FC236}">
                <a16:creationId xmlns:a16="http://schemas.microsoft.com/office/drawing/2014/main" id="{995CA6AE-EA5F-4B4E-A085-69E088A95470}"/>
              </a:ext>
            </a:extLst>
          </p:cNvPr>
          <p:cNvSpPr>
            <a:spLocks noGrp="1"/>
          </p:cNvSpPr>
          <p:nvPr>
            <p:ph type="title"/>
          </p:nvPr>
        </p:nvSpPr>
        <p:spPr/>
        <p:txBody>
          <a:bodyPr>
            <a:normAutofit/>
          </a:bodyPr>
          <a:lstStyle/>
          <a:p>
            <a:r>
              <a:rPr lang="en-US" dirty="0"/>
              <a:t>THE DESIGN</a:t>
            </a:r>
          </a:p>
        </p:txBody>
      </p:sp>
      <p:pic>
        <p:nvPicPr>
          <p:cNvPr id="4100" name="Picture 4" descr="Visual Argument Memo - Vianey Flores">
            <a:extLst>
              <a:ext uri="{FF2B5EF4-FFF2-40B4-BE49-F238E27FC236}">
                <a16:creationId xmlns:a16="http://schemas.microsoft.com/office/drawing/2014/main" id="{7FBBCECD-F0C6-43D8-AD76-B569A8DE5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938" y="0"/>
            <a:ext cx="5297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85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4D9F24-3C42-45F1-A006-A46870AE5E8E}"/>
              </a:ext>
            </a:extLst>
          </p:cNvPr>
          <p:cNvSpPr>
            <a:spLocks noGrp="1"/>
          </p:cNvSpPr>
          <p:nvPr>
            <p:ph type="sldNum" sz="quarter" idx="10"/>
          </p:nvPr>
        </p:nvSpPr>
        <p:spPr/>
        <p:txBody>
          <a:bodyPr/>
          <a:lstStyle/>
          <a:p>
            <a:fld id="{D495E168-DA5E-4888-8D8A-92B118324C14}" type="slidenum">
              <a:rPr lang="ru-RU" smtClean="0"/>
              <a:pPr/>
              <a:t>9</a:t>
            </a:fld>
            <a:endParaRPr lang="ru-RU" dirty="0"/>
          </a:p>
        </p:txBody>
      </p:sp>
      <p:sp>
        <p:nvSpPr>
          <p:cNvPr id="4" name="Text Placeholder 3">
            <a:extLst>
              <a:ext uri="{FF2B5EF4-FFF2-40B4-BE49-F238E27FC236}">
                <a16:creationId xmlns:a16="http://schemas.microsoft.com/office/drawing/2014/main" id="{754C2BCF-B435-4C0B-9FA6-3499AE0404B9}"/>
              </a:ext>
            </a:extLst>
          </p:cNvPr>
          <p:cNvSpPr>
            <a:spLocks noGrp="1"/>
          </p:cNvSpPr>
          <p:nvPr>
            <p:ph type="body" sz="quarter" idx="15"/>
          </p:nvPr>
        </p:nvSpPr>
        <p:spPr>
          <a:xfrm>
            <a:off x="6881205" y="2671472"/>
            <a:ext cx="4421857" cy="2588637"/>
          </a:xfrm>
        </p:spPr>
        <p:txBody>
          <a:bodyPr>
            <a:normAutofit/>
          </a:bodyPr>
          <a:lstStyle/>
          <a:p>
            <a:pPr marL="0" indent="0">
              <a:buNone/>
            </a:pPr>
            <a:r>
              <a:rPr lang="en-US" sz="2800" dirty="0"/>
              <a:t>A red octagon in driving usually would indicate a stop sign. This eight-sided red sign is used throughout roads to have safer roadways.</a:t>
            </a:r>
          </a:p>
        </p:txBody>
      </p:sp>
      <p:sp>
        <p:nvSpPr>
          <p:cNvPr id="5" name="Title 4">
            <a:extLst>
              <a:ext uri="{FF2B5EF4-FFF2-40B4-BE49-F238E27FC236}">
                <a16:creationId xmlns:a16="http://schemas.microsoft.com/office/drawing/2014/main" id="{E159FF54-3C50-441D-BFB9-F4A34B9CC3CC}"/>
              </a:ext>
            </a:extLst>
          </p:cNvPr>
          <p:cNvSpPr>
            <a:spLocks noGrp="1"/>
          </p:cNvSpPr>
          <p:nvPr>
            <p:ph type="title"/>
          </p:nvPr>
        </p:nvSpPr>
        <p:spPr/>
        <p:txBody>
          <a:bodyPr>
            <a:normAutofit fontScale="90000"/>
          </a:bodyPr>
          <a:lstStyle/>
          <a:p>
            <a:r>
              <a:rPr lang="en-US" dirty="0"/>
              <a:t>COLOR &amp; DESIGN</a:t>
            </a:r>
          </a:p>
        </p:txBody>
      </p:sp>
      <p:pic>
        <p:nvPicPr>
          <p:cNvPr id="5122" name="Picture 2" descr="Stop sign - Wikipedia">
            <a:extLst>
              <a:ext uri="{FF2B5EF4-FFF2-40B4-BE49-F238E27FC236}">
                <a16:creationId xmlns:a16="http://schemas.microsoft.com/office/drawing/2014/main" id="{19253B56-18DA-46C2-BE46-1B830634A272}"/>
              </a:ext>
            </a:extLst>
          </p:cNvPr>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t="8432" b="8432"/>
          <a:stretch>
            <a:fillRect/>
          </a:stretch>
        </p:blipFill>
        <p:spPr bwMode="auto">
          <a:xfrm>
            <a:off x="476250" y="633411"/>
            <a:ext cx="6108872" cy="548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21070"/>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2.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7A0EF5-23A9-4627-BC46-745B7DD804D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36</TotalTime>
  <Words>405</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Lucida Grande</vt:lpstr>
      <vt:lpstr>Verdana</vt:lpstr>
      <vt:lpstr>Wingdings</vt:lpstr>
      <vt:lpstr>Office Theme</vt:lpstr>
      <vt:lpstr>VISUAL ARGUMENT </vt:lpstr>
      <vt:lpstr>WHAT IS VISUAL RHETORIC?</vt:lpstr>
      <vt:lpstr>Same Sex Marriage</vt:lpstr>
      <vt:lpstr>VITAMIN WATER</vt:lpstr>
      <vt:lpstr>BITS OF TRUTH</vt:lpstr>
      <vt:lpstr>ARGUMENT OR PERSUASION</vt:lpstr>
      <vt:lpstr>THE DIFFERENCE</vt:lpstr>
      <vt:lpstr>THE DESIGN</vt:lpstr>
      <vt:lpstr>COLOR &amp; DESIGN</vt:lpstr>
      <vt:lpstr>COLOR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ARGUMENT </dc:title>
  <dc:creator>Devon Callis</dc:creator>
  <cp:lastModifiedBy>Devon Callis</cp:lastModifiedBy>
  <cp:revision>1</cp:revision>
  <dcterms:created xsi:type="dcterms:W3CDTF">2020-10-01T15:18:14Z</dcterms:created>
  <dcterms:modified xsi:type="dcterms:W3CDTF">2020-10-01T15:55:08Z</dcterms:modified>
</cp:coreProperties>
</file>