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f05cfc71cd4c32f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f05cfc71cd4c32f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8c63ee2b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8c63ee2b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8c63ee2b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8c63ee2b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0"/>
            <a:ext cx="9091200" cy="51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0000"/>
                </a:highlight>
              </a:rPr>
              <a:t>Causas de la enfermedad</a:t>
            </a:r>
            <a:endParaRPr sz="1100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-93020" l="-2159" r="-2148" t="-93020"/>
          <a:stretch/>
        </p:blipFill>
        <p:spPr>
          <a:xfrm>
            <a:off x="7" y="-5556297"/>
            <a:ext cx="9482651" cy="1685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-52134" l="0" r="10746" t="-64550"/>
          <a:stretch/>
        </p:blipFill>
        <p:spPr>
          <a:xfrm>
            <a:off x="7" y="-5683422"/>
            <a:ext cx="9482651" cy="1685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601" cy="54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49100" y="1387800"/>
            <a:ext cx="4880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El tratamiento puede incluir cambios en el estilo de vida, como modificación de la dieta y ejercicio, medicamentos,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359600"/>
            <a:ext cx="1540526" cy="12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748" y="2361732"/>
            <a:ext cx="1484100" cy="9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9" y="3359600"/>
            <a:ext cx="1621862" cy="120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7948" y="2150325"/>
            <a:ext cx="1814354" cy="120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