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86" d="100"/>
          <a:sy n="86" d="100"/>
        </p:scale>
        <p:origin x="48" y="1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hargrove54@yahoo.com" userId="933499bacaeb0590" providerId="LiveId" clId="{A0A1B7DF-A6B3-45B0-A2B3-B4F2CB14C098}"/>
    <pc:docChg chg="modSld">
      <pc:chgData name="andrewhargrove54@yahoo.com" userId="933499bacaeb0590" providerId="LiveId" clId="{A0A1B7DF-A6B3-45B0-A2B3-B4F2CB14C098}" dt="2022-10-11T20:15:03.929" v="11" actId="20577"/>
      <pc:docMkLst>
        <pc:docMk/>
      </pc:docMkLst>
      <pc:sldChg chg="modSp mod">
        <pc:chgData name="andrewhargrove54@yahoo.com" userId="933499bacaeb0590" providerId="LiveId" clId="{A0A1B7DF-A6B3-45B0-A2B3-B4F2CB14C098}" dt="2022-10-11T20:15:03.929" v="11" actId="20577"/>
        <pc:sldMkLst>
          <pc:docMk/>
          <pc:sldMk cId="4181599663" sldId="256"/>
        </pc:sldMkLst>
        <pc:spChg chg="mod">
          <ac:chgData name="andrewhargrove54@yahoo.com" userId="933499bacaeb0590" providerId="LiveId" clId="{A0A1B7DF-A6B3-45B0-A2B3-B4F2CB14C098}" dt="2022-10-11T20:15:03.929" v="11" actId="20577"/>
          <ac:spMkLst>
            <pc:docMk/>
            <pc:sldMk cId="4181599663" sldId="256"/>
            <ac:spMk id="25" creationId="{FE452CD4-6B2C-ECF0-0DFC-EE4D11730FD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DD160-8330-4B52-929F-47F2E2967C39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26BF6-7A45-413C-9C93-23F358263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3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2150E-85DA-8F18-CDD2-D84781501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64CF6-28DB-B9EC-B7F5-F1170EB2B2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3B04E-F03D-AFEC-6B63-A2035BCF4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F6FCA-FFAE-4C8B-224E-D49E23572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B7FB4-7145-E7E2-2066-E303A76B1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2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391C0-7BB1-4F56-8D96-86FCBDC78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8BC31B-3C4D-EC2A-1CAB-229EACD32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EF918-C57F-0BF9-8993-54C051039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17458-CCD4-2122-2B9E-79B5E0F07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4B69F-9E13-C7C2-D970-697639297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8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81D361-B6E1-F9F0-E2B8-C3C6EAF66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254454-6A8A-5C1B-8423-A984222A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9A5E3-E1F5-4CA3-AA3A-433A450F5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5314D-55F4-CCC3-F7AE-6724C8C58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36C1C-936E-13F0-25EA-A7CADF01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5F1F4-928D-5BF7-989C-A2461737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0CB30-3986-36B0-72E6-0082411D0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19526-5128-80A7-B3AC-E8A11EBC0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C839E-D804-1012-854C-6F9EBB029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4062B-7D3C-F041-04CA-F465A2FF4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3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A6F69-2111-E49C-1400-6BAE77A32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7CB96-CAE1-AC22-7ED1-E5F400B03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7452-D0D7-B4BB-5631-6B2B8E3EA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3C8CE-D6C0-45AA-E184-8D7BD6C0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158C0-FB92-0FAE-0C14-E14B4546C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ACA35-8743-D980-D1FD-36E3DACA0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A1AC0-91FC-46A5-2097-C113C2991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2C095-02A1-E70D-4405-7E3E0836F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4846BC-4511-96D9-8022-E416745F3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3F9B52-A3FE-F6A4-986E-C984E3883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60A17-F534-0C60-7904-E1A81B298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2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CB974-E47C-B10E-3414-7503E6D7E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B6EA46-282A-18C4-8605-C5FABF729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7CE4B7-7BAC-D1DA-0BCF-409C1E6F7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ADA8CD-1223-6565-85A3-AE04138161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E7FA63-5C1D-10D9-B047-5302C06BBC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56188F-7368-4B81-E0F8-E0718E2B8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11A862-B0DA-22DC-85E1-B5F15FA10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93896-6A52-7A8B-4307-B62D3526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9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96B94-E556-AF06-2272-172623C13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A24EDA-CB60-39DE-C128-E487911A3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179FA9-80D8-64A0-0235-AF11071CF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27980F-1CF3-4F6F-11AF-93360555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8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52DC3F-34C8-401F-A600-5D0E94C96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BB8B7E-7439-3796-C0CA-A1052AF6D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A1770-603D-42D5-C522-8884CF12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7E3D-21C3-6114-1CD5-A6EDF831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8BAB8-D253-00B6-2E7A-D4CBE2538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79564-EE7D-0B52-51F6-69B5C1AEA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F9939-7337-C83A-A5C0-F17A72682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585AB3-61F6-2F52-1341-9DDEEEB95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1526F-AB9A-2791-1B23-89457EE22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7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CC77F-2030-132C-977F-950977A4E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9DAF3B-313A-6B4F-B2E1-47D4FC35C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E8551-F6F7-C0DA-3EF9-6B78853E3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B3C5F-396D-ABB7-B3AD-81E199072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9CFF2-15E5-C8FD-9F46-DCFAFE755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60452-09F0-A77C-0262-DF6F3AE4D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0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386966-8CF7-61CF-215F-B33FBA8DA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34FA2-99F5-E3E2-391A-48545BD61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AC24A-AE9F-D6CB-18F5-EF0209EC7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F55D7-A0F1-4E96-9CF5-C9674984F041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CC9A1-2420-ACE8-CB77-713946301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1D7F6-E8A2-87D1-D273-26F3D0C97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FF75-626E-45B5-A75C-FF5315A44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7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underpants&#10;&#10;Description automatically generated">
            <a:extLst>
              <a:ext uri="{FF2B5EF4-FFF2-40B4-BE49-F238E27FC236}">
                <a16:creationId xmlns:a16="http://schemas.microsoft.com/office/drawing/2014/main" id="{A440247D-A016-0646-4CFB-A315D9AFB6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54" r="1" b="16365"/>
          <a:stretch/>
        </p:blipFill>
        <p:spPr>
          <a:xfrm>
            <a:off x="4166505" y="-17286"/>
            <a:ext cx="8025495" cy="3067040"/>
          </a:xfrm>
          <a:prstGeom prst="rect">
            <a:avLst/>
          </a:prstGeom>
        </p:spPr>
      </p:pic>
      <p:pic>
        <p:nvPicPr>
          <p:cNvPr id="7" name="Picture 6" descr="A picture containing text, boxing&#10;&#10;Description automatically generated">
            <a:extLst>
              <a:ext uri="{FF2B5EF4-FFF2-40B4-BE49-F238E27FC236}">
                <a16:creationId xmlns:a16="http://schemas.microsoft.com/office/drawing/2014/main" id="{06F07AF1-B5EA-0435-E11F-00ACB74B04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88" r="2" b="23872"/>
          <a:stretch/>
        </p:blipFill>
        <p:spPr>
          <a:xfrm>
            <a:off x="20" y="3790950"/>
            <a:ext cx="8305780" cy="3067051"/>
          </a:xfrm>
          <a:prstGeom prst="rect">
            <a:avLst/>
          </a:prstGeom>
        </p:spPr>
      </p:pic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A518CE4-E4D4-4D8A-980F-6D692AC96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472"/>
            <a:ext cx="5155454" cy="4845530"/>
          </a:xfrm>
          <a:custGeom>
            <a:avLst/>
            <a:gdLst>
              <a:gd name="connsiteX0" fmla="*/ 0 w 5155454"/>
              <a:gd name="connsiteY0" fmla="*/ 0 h 4845530"/>
              <a:gd name="connsiteX1" fmla="*/ 4766270 w 5155454"/>
              <a:gd name="connsiteY1" fmla="*/ 0 h 4845530"/>
              <a:gd name="connsiteX2" fmla="*/ 4896671 w 5155454"/>
              <a:gd name="connsiteY2" fmla="*/ 270697 h 4845530"/>
              <a:gd name="connsiteX3" fmla="*/ 5155454 w 5155454"/>
              <a:gd name="connsiteY3" fmla="*/ 1552495 h 4845530"/>
              <a:gd name="connsiteX4" fmla="*/ 1862419 w 5155454"/>
              <a:gd name="connsiteY4" fmla="*/ 4845530 h 4845530"/>
              <a:gd name="connsiteX5" fmla="*/ 21252 w 5155454"/>
              <a:gd name="connsiteY5" fmla="*/ 4283132 h 4845530"/>
              <a:gd name="connsiteX6" fmla="*/ 0 w 5155454"/>
              <a:gd name="connsiteY6" fmla="*/ 4267240 h 4845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55454" h="4845530">
                <a:moveTo>
                  <a:pt x="0" y="0"/>
                </a:moveTo>
                <a:lnTo>
                  <a:pt x="4766270" y="0"/>
                </a:lnTo>
                <a:lnTo>
                  <a:pt x="4896671" y="270697"/>
                </a:lnTo>
                <a:cubicBezTo>
                  <a:pt x="5063308" y="664671"/>
                  <a:pt x="5155454" y="1097822"/>
                  <a:pt x="5155454" y="1552495"/>
                </a:cubicBezTo>
                <a:cubicBezTo>
                  <a:pt x="5155454" y="3371188"/>
                  <a:pt x="3681112" y="4845530"/>
                  <a:pt x="1862419" y="4845530"/>
                </a:cubicBezTo>
                <a:cubicBezTo>
                  <a:pt x="1180409" y="4845530"/>
                  <a:pt x="546824" y="4638201"/>
                  <a:pt x="21252" y="4283132"/>
                </a:cubicBezTo>
                <a:lnTo>
                  <a:pt x="0" y="426724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 descr="A person wearing boxing gloves&#10;&#10;Description automatically generated">
            <a:extLst>
              <a:ext uri="{FF2B5EF4-FFF2-40B4-BE49-F238E27FC236}">
                <a16:creationId xmlns:a16="http://schemas.microsoft.com/office/drawing/2014/main" id="{7C06A89F-E229-6C07-F904-9FC990A40AC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05" r="1441"/>
          <a:stretch/>
        </p:blipFill>
        <p:spPr>
          <a:xfrm>
            <a:off x="1" y="1"/>
            <a:ext cx="5017099" cy="4718647"/>
          </a:xfrm>
          <a:custGeom>
            <a:avLst/>
            <a:gdLst/>
            <a:ahLst/>
            <a:cxnLst/>
            <a:rect l="l" t="t" r="r" b="b"/>
            <a:pathLst>
              <a:path w="5017099" h="4718647">
                <a:moveTo>
                  <a:pt x="0" y="0"/>
                </a:moveTo>
                <a:lnTo>
                  <a:pt x="4599738" y="0"/>
                </a:lnTo>
                <a:lnTo>
                  <a:pt x="4636346" y="60259"/>
                </a:lnTo>
                <a:cubicBezTo>
                  <a:pt x="4879170" y="507256"/>
                  <a:pt x="5017099" y="1019504"/>
                  <a:pt x="5017099" y="1563967"/>
                </a:cubicBezTo>
                <a:cubicBezTo>
                  <a:pt x="5017099" y="3306249"/>
                  <a:pt x="3604701" y="4718647"/>
                  <a:pt x="1862419" y="4718647"/>
                </a:cubicBezTo>
                <a:cubicBezTo>
                  <a:pt x="1209063" y="4718647"/>
                  <a:pt x="602098" y="4520029"/>
                  <a:pt x="98607" y="4179877"/>
                </a:cubicBezTo>
                <a:lnTo>
                  <a:pt x="0" y="4106140"/>
                </a:lnTo>
                <a:close/>
              </a:path>
            </a:pathLst>
          </a:custGeom>
        </p:spPr>
      </p:pic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F82BF3E2-EB0E-40D6-8835-2367A5316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48480" y="1563968"/>
            <a:ext cx="6043520" cy="5294033"/>
          </a:xfrm>
          <a:custGeom>
            <a:avLst/>
            <a:gdLst>
              <a:gd name="connsiteX0" fmla="*/ 3600823 w 6043520"/>
              <a:gd name="connsiteY0" fmla="*/ 0 h 5294033"/>
              <a:gd name="connsiteX1" fmla="*/ 5891281 w 6043520"/>
              <a:gd name="connsiteY1" fmla="*/ 822253 h 5294033"/>
              <a:gd name="connsiteX2" fmla="*/ 6043520 w 6043520"/>
              <a:gd name="connsiteY2" fmla="*/ 960617 h 5294033"/>
              <a:gd name="connsiteX3" fmla="*/ 6043520 w 6043520"/>
              <a:gd name="connsiteY3" fmla="*/ 5294033 h 5294033"/>
              <a:gd name="connsiteX4" fmla="*/ 423445 w 6043520"/>
              <a:gd name="connsiteY4" fmla="*/ 5294033 h 5294033"/>
              <a:gd name="connsiteX5" fmla="*/ 282971 w 6043520"/>
              <a:gd name="connsiteY5" fmla="*/ 5002426 h 5294033"/>
              <a:gd name="connsiteX6" fmla="*/ 0 w 6043520"/>
              <a:gd name="connsiteY6" fmla="*/ 3600823 h 5294033"/>
              <a:gd name="connsiteX7" fmla="*/ 3600823 w 6043520"/>
              <a:gd name="connsiteY7" fmla="*/ 0 h 5294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3520" h="5294033">
                <a:moveTo>
                  <a:pt x="3600823" y="0"/>
                </a:moveTo>
                <a:cubicBezTo>
                  <a:pt x="4470871" y="0"/>
                  <a:pt x="5268847" y="308574"/>
                  <a:pt x="5891281" y="822253"/>
                </a:cubicBezTo>
                <a:lnTo>
                  <a:pt x="6043520" y="960617"/>
                </a:lnTo>
                <a:lnTo>
                  <a:pt x="6043520" y="5294033"/>
                </a:lnTo>
                <a:lnTo>
                  <a:pt x="423445" y="5294033"/>
                </a:lnTo>
                <a:lnTo>
                  <a:pt x="282971" y="5002426"/>
                </a:lnTo>
                <a:cubicBezTo>
                  <a:pt x="100759" y="4571630"/>
                  <a:pt x="0" y="4097993"/>
                  <a:pt x="0" y="3600823"/>
                </a:cubicBezTo>
                <a:cubicBezTo>
                  <a:pt x="0" y="1612143"/>
                  <a:pt x="1612143" y="0"/>
                  <a:pt x="360082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A2C396B-0126-EE95-B096-09D4ACB9796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5" b="5621"/>
          <a:stretch/>
        </p:blipFill>
        <p:spPr>
          <a:xfrm>
            <a:off x="6316979" y="1699214"/>
            <a:ext cx="5908273" cy="5158786"/>
          </a:xfrm>
          <a:custGeom>
            <a:avLst/>
            <a:gdLst/>
            <a:ahLst/>
            <a:cxnLst/>
            <a:rect l="l" t="t" r="r" b="b"/>
            <a:pathLst>
              <a:path w="5908273" h="5158786">
                <a:moveTo>
                  <a:pt x="3465576" y="0"/>
                </a:moveTo>
                <a:cubicBezTo>
                  <a:pt x="4302945" y="0"/>
                  <a:pt x="5070948" y="296984"/>
                  <a:pt x="5670004" y="791369"/>
                </a:cubicBezTo>
                <a:lnTo>
                  <a:pt x="5908273" y="1007923"/>
                </a:lnTo>
                <a:lnTo>
                  <a:pt x="5908273" y="5158786"/>
                </a:lnTo>
                <a:lnTo>
                  <a:pt x="443374" y="5158786"/>
                </a:lnTo>
                <a:lnTo>
                  <a:pt x="418277" y="5117476"/>
                </a:lnTo>
                <a:cubicBezTo>
                  <a:pt x="151523" y="4626427"/>
                  <a:pt x="0" y="4063697"/>
                  <a:pt x="0" y="3465576"/>
                </a:cubicBezTo>
                <a:cubicBezTo>
                  <a:pt x="0" y="1551591"/>
                  <a:pt x="1551591" y="0"/>
                  <a:pt x="3465576" y="0"/>
                </a:cubicBezTo>
                <a:close/>
              </a:path>
            </a:pathLst>
          </a:custGeom>
        </p:spPr>
      </p:pic>
      <p:sp>
        <p:nvSpPr>
          <p:cNvPr id="40" name="Oval 39">
            <a:extLst>
              <a:ext uri="{FF2B5EF4-FFF2-40B4-BE49-F238E27FC236}">
                <a16:creationId xmlns:a16="http://schemas.microsoft.com/office/drawing/2014/main" id="{481E86DD-89E6-42B2-8675-84B7C56BFF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50534" y="1716727"/>
            <a:ext cx="4572000" cy="457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A picture containing boxing, steel, kitchen appliance&#10;&#10;Description automatically generated">
            <a:extLst>
              <a:ext uri="{FF2B5EF4-FFF2-40B4-BE49-F238E27FC236}">
                <a16:creationId xmlns:a16="http://schemas.microsoft.com/office/drawing/2014/main" id="{26CBB8A9-A986-FD11-5D19-3C19CB84552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9" r="13707" b="2"/>
          <a:stretch/>
        </p:blipFill>
        <p:spPr>
          <a:xfrm>
            <a:off x="3287694" y="1853886"/>
            <a:ext cx="4297680" cy="4297680"/>
          </a:xfrm>
          <a:custGeom>
            <a:avLst/>
            <a:gdLst/>
            <a:ahLst/>
            <a:cxnLst/>
            <a:rect l="l" t="t" r="r" b="b"/>
            <a:pathLst>
              <a:path w="4297680" h="4297680">
                <a:moveTo>
                  <a:pt x="2148840" y="0"/>
                </a:moveTo>
                <a:cubicBezTo>
                  <a:pt x="3335612" y="0"/>
                  <a:pt x="4297680" y="962068"/>
                  <a:pt x="4297680" y="2148840"/>
                </a:cubicBezTo>
                <a:cubicBezTo>
                  <a:pt x="4297680" y="3335612"/>
                  <a:pt x="3335612" y="4297680"/>
                  <a:pt x="2148840" y="4297680"/>
                </a:cubicBezTo>
                <a:cubicBezTo>
                  <a:pt x="962068" y="4297680"/>
                  <a:pt x="0" y="3335612"/>
                  <a:pt x="0" y="2148840"/>
                </a:cubicBezTo>
                <a:cubicBezTo>
                  <a:pt x="0" y="962068"/>
                  <a:pt x="962068" y="0"/>
                  <a:pt x="2148840" y="0"/>
                </a:cubicBezTo>
                <a:close/>
              </a:path>
            </a:pathLst>
          </a:cu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5784603-7D04-1B16-7112-3FD5FE9EA164}"/>
              </a:ext>
            </a:extLst>
          </p:cNvPr>
          <p:cNvSpPr txBox="1"/>
          <p:nvPr/>
        </p:nvSpPr>
        <p:spPr>
          <a:xfrm>
            <a:off x="2948649" y="-164598"/>
            <a:ext cx="62215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1"/>
                </a:solidFill>
              </a:rPr>
              <a:t>¡</a:t>
            </a:r>
            <a:r>
              <a:rPr lang="en-US" sz="4400" dirty="0" err="1">
                <a:solidFill>
                  <a:schemeClr val="accent1"/>
                </a:solidFill>
              </a:rPr>
              <a:t>Regístrate</a:t>
            </a:r>
            <a:r>
              <a:rPr lang="en-US" sz="4400" dirty="0">
                <a:solidFill>
                  <a:schemeClr val="accent1"/>
                </a:solidFill>
              </a:rPr>
              <a:t> </a:t>
            </a:r>
            <a:r>
              <a:rPr lang="en-US" sz="4400" dirty="0" err="1">
                <a:solidFill>
                  <a:schemeClr val="accent1"/>
                </a:solidFill>
              </a:rPr>
              <a:t>en</a:t>
            </a:r>
            <a:r>
              <a:rPr lang="en-US" sz="4400" dirty="0">
                <a:solidFill>
                  <a:schemeClr val="accent1"/>
                </a:solidFill>
              </a:rPr>
              <a:t> </a:t>
            </a:r>
            <a:r>
              <a:rPr lang="en-US" sz="4400" dirty="0" err="1">
                <a:solidFill>
                  <a:schemeClr val="accent1"/>
                </a:solidFill>
              </a:rPr>
              <a:t>nuestro</a:t>
            </a:r>
            <a:r>
              <a:rPr lang="en-US" sz="4400" dirty="0">
                <a:solidFill>
                  <a:schemeClr val="accent1"/>
                </a:solidFill>
              </a:rPr>
              <a:t> club de </a:t>
            </a:r>
            <a:r>
              <a:rPr lang="en-US" sz="4400" dirty="0" err="1">
                <a:solidFill>
                  <a:schemeClr val="accent1"/>
                </a:solidFill>
              </a:rPr>
              <a:t>boxeo</a:t>
            </a:r>
            <a:r>
              <a:rPr lang="en-US" sz="4400" dirty="0">
                <a:solidFill>
                  <a:schemeClr val="accent1"/>
                </a:solidFill>
              </a:rPr>
              <a:t> </a:t>
            </a:r>
            <a:r>
              <a:rPr lang="en-US" sz="4400" dirty="0" err="1">
                <a:solidFill>
                  <a:schemeClr val="accent1"/>
                </a:solidFill>
              </a:rPr>
              <a:t>ahora</a:t>
            </a:r>
            <a:r>
              <a:rPr lang="en-US" sz="4400" dirty="0">
                <a:solidFill>
                  <a:schemeClr val="accent1"/>
                </a:solidFill>
              </a:rPr>
              <a:t>!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0A0EAD-4384-4D9F-4638-0B3B6955B573}"/>
              </a:ext>
            </a:extLst>
          </p:cNvPr>
          <p:cNvSpPr txBox="1"/>
          <p:nvPr/>
        </p:nvSpPr>
        <p:spPr>
          <a:xfrm>
            <a:off x="818206" y="2921399"/>
            <a:ext cx="2355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Cualquiera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puede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registrarse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pero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tienes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que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estar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dispuesto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poner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en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el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trabajo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A7CA52-FEB5-B007-DE97-0441ABEBAB7F}"/>
              </a:ext>
            </a:extLst>
          </p:cNvPr>
          <p:cNvSpPr txBox="1"/>
          <p:nvPr/>
        </p:nvSpPr>
        <p:spPr>
          <a:xfrm>
            <a:off x="9789758" y="1165368"/>
            <a:ext cx="20961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Practicamos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de lunes 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sábado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cualquier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momento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entre las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siete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de la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mañana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y las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nueve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 de la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noche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highlight>
                  <a:srgbClr val="C0C0C0"/>
                </a:highlight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576FFF-3698-1935-B6F9-63082DA8B884}"/>
              </a:ext>
            </a:extLst>
          </p:cNvPr>
          <p:cNvSpPr txBox="1"/>
          <p:nvPr/>
        </p:nvSpPr>
        <p:spPr>
          <a:xfrm>
            <a:off x="1042659" y="2392012"/>
            <a:ext cx="2074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ighlight>
                  <a:srgbClr val="FFFF00"/>
                </a:highlight>
              </a:rPr>
              <a:t>¿</a:t>
            </a:r>
            <a:r>
              <a:rPr lang="en-US" sz="3200" dirty="0" err="1">
                <a:highlight>
                  <a:srgbClr val="FFFF00"/>
                </a:highlight>
              </a:rPr>
              <a:t>quién</a:t>
            </a:r>
            <a:r>
              <a:rPr lang="en-US" sz="3200" dirty="0">
                <a:highlight>
                  <a:srgbClr val="FFFF00"/>
                </a:highlight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C767D6B-D341-A662-4D17-68749BA1750F}"/>
              </a:ext>
            </a:extLst>
          </p:cNvPr>
          <p:cNvSpPr txBox="1"/>
          <p:nvPr/>
        </p:nvSpPr>
        <p:spPr>
          <a:xfrm>
            <a:off x="9855568" y="211261"/>
            <a:ext cx="22424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¿</a:t>
            </a:r>
            <a:r>
              <a:rPr lang="en-US" sz="2800" dirty="0" err="1">
                <a:solidFill>
                  <a:schemeClr val="accent5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Dónde</a:t>
            </a:r>
            <a:r>
              <a:rPr lang="en-US" sz="2800" dirty="0">
                <a:solidFill>
                  <a:schemeClr val="accent5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 y </a:t>
            </a:r>
            <a:r>
              <a:rPr lang="en-US" sz="2800" dirty="0" err="1">
                <a:solidFill>
                  <a:schemeClr val="accent5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cuándo</a:t>
            </a:r>
            <a:r>
              <a:rPr lang="en-US" sz="2800" dirty="0">
                <a:solidFill>
                  <a:schemeClr val="accent5">
                    <a:lumMod val="60000"/>
                    <a:lumOff val="40000"/>
                  </a:schemeClr>
                </a:solidFill>
                <a:highlight>
                  <a:srgbClr val="FFFF00"/>
                </a:highlight>
              </a:rPr>
              <a:t>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EA4BDB-B8DA-4F57-1684-92C08DDBABD8}"/>
              </a:ext>
            </a:extLst>
          </p:cNvPr>
          <p:cNvSpPr txBox="1"/>
          <p:nvPr/>
        </p:nvSpPr>
        <p:spPr>
          <a:xfrm>
            <a:off x="3863845" y="2684399"/>
            <a:ext cx="35263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El boxeo puede ayudar a mejorar la salud de su corazón, la composición corporal y la fuerza, así como a reducir su presión arterial y ayudar a perder peso. sobre todo, el boxeo es una forma divertida de hacer algo de ejercicio y liberar el estrés de una manera segura y saludable. El boxeo ayuda a enseñar defensa personal y ayuda a desarrollar la confianza en sí mismo.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353F6B-D031-15CA-7933-0AC7675DDECD}"/>
              </a:ext>
            </a:extLst>
          </p:cNvPr>
          <p:cNvSpPr txBox="1"/>
          <p:nvPr/>
        </p:nvSpPr>
        <p:spPr>
          <a:xfrm>
            <a:off x="3971861" y="1699213"/>
            <a:ext cx="3048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¿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Qué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puede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hacer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este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 club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por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tú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highlight>
                  <a:srgbClr val="000080"/>
                </a:highlight>
              </a:rPr>
              <a:t>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452CD4-6B2C-ECF0-0DFC-EE4D11730FD6}"/>
              </a:ext>
            </a:extLst>
          </p:cNvPr>
          <p:cNvSpPr txBox="1"/>
          <p:nvPr/>
        </p:nvSpPr>
        <p:spPr>
          <a:xfrm>
            <a:off x="480580" y="4784084"/>
            <a:ext cx="28983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highlight>
                  <a:srgbClr val="00FFFF"/>
                </a:highlight>
              </a:rPr>
              <a:t>¡Si </a:t>
            </a:r>
            <a:r>
              <a:rPr lang="en-US" sz="2800" dirty="0" err="1">
                <a:solidFill>
                  <a:srgbClr val="7030A0"/>
                </a:solidFill>
                <a:highlight>
                  <a:srgbClr val="00FFFF"/>
                </a:highlight>
              </a:rPr>
              <a:t>trabajas</a:t>
            </a:r>
            <a:r>
              <a:rPr lang="en-US" sz="2800" dirty="0">
                <a:solidFill>
                  <a:srgbClr val="7030A0"/>
                </a:solidFill>
                <a:highlight>
                  <a:srgbClr val="00FFFF"/>
                </a:highlight>
              </a:rPr>
              <a:t> </a:t>
            </a:r>
            <a:r>
              <a:rPr lang="en-US" sz="2800" dirty="0" err="1">
                <a:solidFill>
                  <a:srgbClr val="7030A0"/>
                </a:solidFill>
                <a:highlight>
                  <a:srgbClr val="00FFFF"/>
                </a:highlight>
              </a:rPr>
              <a:t>duro</a:t>
            </a:r>
            <a:r>
              <a:rPr lang="en-US" sz="2800" dirty="0">
                <a:solidFill>
                  <a:srgbClr val="7030A0"/>
                </a:solidFill>
                <a:highlight>
                  <a:srgbClr val="00FFFF"/>
                </a:highlight>
              </a:rPr>
              <a:t> </a:t>
            </a:r>
            <a:r>
              <a:rPr lang="en-US" sz="2800" dirty="0" err="1">
                <a:solidFill>
                  <a:srgbClr val="7030A0"/>
                </a:solidFill>
                <a:highlight>
                  <a:srgbClr val="00FFFF"/>
                </a:highlight>
              </a:rPr>
              <a:t>en</a:t>
            </a:r>
            <a:r>
              <a:rPr lang="en-US" sz="2800" dirty="0">
                <a:solidFill>
                  <a:srgbClr val="7030A0"/>
                </a:solidFill>
                <a:highlight>
                  <a:srgbClr val="00FFFF"/>
                </a:highlight>
              </a:rPr>
              <a:t> </a:t>
            </a:r>
            <a:r>
              <a:rPr lang="en-US" sz="2800" dirty="0" err="1">
                <a:solidFill>
                  <a:srgbClr val="7030A0"/>
                </a:solidFill>
                <a:highlight>
                  <a:srgbClr val="00FFFF"/>
                </a:highlight>
              </a:rPr>
              <a:t>el</a:t>
            </a:r>
            <a:r>
              <a:rPr lang="en-US" sz="2800">
                <a:solidFill>
                  <a:srgbClr val="7030A0"/>
                </a:solidFill>
                <a:highlight>
                  <a:srgbClr val="00FFFF"/>
                </a:highlight>
              </a:rPr>
              <a:t> entrenamiento</a:t>
            </a:r>
            <a:r>
              <a:rPr lang="en-US" sz="2800" dirty="0">
                <a:solidFill>
                  <a:srgbClr val="7030A0"/>
                </a:solidFill>
                <a:highlight>
                  <a:srgbClr val="00FFFF"/>
                </a:highlight>
              </a:rPr>
              <a:t>, la </a:t>
            </a:r>
            <a:r>
              <a:rPr lang="en-US" sz="2800" dirty="0" err="1">
                <a:solidFill>
                  <a:srgbClr val="7030A0"/>
                </a:solidFill>
                <a:highlight>
                  <a:srgbClr val="00FFFF"/>
                </a:highlight>
              </a:rPr>
              <a:t>lucha</a:t>
            </a:r>
            <a:r>
              <a:rPr lang="en-US" sz="2800" dirty="0">
                <a:solidFill>
                  <a:srgbClr val="7030A0"/>
                </a:solidFill>
                <a:highlight>
                  <a:srgbClr val="00FFFF"/>
                </a:highlight>
              </a:rPr>
              <a:t> es </a:t>
            </a:r>
            <a:r>
              <a:rPr lang="en-US" sz="2800" dirty="0" err="1">
                <a:solidFill>
                  <a:srgbClr val="7030A0"/>
                </a:solidFill>
                <a:highlight>
                  <a:srgbClr val="00FFFF"/>
                </a:highlight>
              </a:rPr>
              <a:t>fácil</a:t>
            </a:r>
            <a:r>
              <a:rPr lang="en-US" sz="2800" dirty="0">
                <a:solidFill>
                  <a:srgbClr val="7030A0"/>
                </a:solidFill>
                <a:highlight>
                  <a:srgbClr val="00FFFF"/>
                </a:highlight>
              </a:rPr>
              <a:t>!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5CA9380-12DE-ED1D-C376-0A0464BFD676}"/>
              </a:ext>
            </a:extLst>
          </p:cNvPr>
          <p:cNvSpPr txBox="1"/>
          <p:nvPr/>
        </p:nvSpPr>
        <p:spPr>
          <a:xfrm>
            <a:off x="8015046" y="4196458"/>
            <a:ext cx="27639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0000"/>
                </a:highlight>
              </a:rPr>
              <a:t>¡</a:t>
            </a:r>
            <a:r>
              <a:rPr lang="en-US" sz="2800" dirty="0" err="1">
                <a:highlight>
                  <a:srgbClr val="FF0000"/>
                </a:highlight>
              </a:rPr>
              <a:t>Nunca</a:t>
            </a:r>
            <a:r>
              <a:rPr lang="en-US" sz="2800" dirty="0">
                <a:highlight>
                  <a:srgbClr val="FF0000"/>
                </a:highlight>
              </a:rPr>
              <a:t> </a:t>
            </a:r>
            <a:r>
              <a:rPr lang="en-US" sz="2800" dirty="0" err="1">
                <a:highlight>
                  <a:srgbClr val="FF0000"/>
                </a:highlight>
              </a:rPr>
              <a:t>pierdes</a:t>
            </a:r>
            <a:r>
              <a:rPr lang="en-US" sz="2800" dirty="0">
                <a:highlight>
                  <a:srgbClr val="FF0000"/>
                </a:highlight>
              </a:rPr>
              <a:t> hasta que </a:t>
            </a:r>
            <a:r>
              <a:rPr lang="en-US" sz="2800" dirty="0" err="1">
                <a:highlight>
                  <a:srgbClr val="FF0000"/>
                </a:highlight>
              </a:rPr>
              <a:t>realmente</a:t>
            </a:r>
            <a:r>
              <a:rPr lang="en-US" sz="2800" dirty="0">
                <a:highlight>
                  <a:srgbClr val="FF0000"/>
                </a:highlight>
              </a:rPr>
              <a:t> </a:t>
            </a:r>
            <a:r>
              <a:rPr lang="en-US" sz="2800" dirty="0" err="1">
                <a:highlight>
                  <a:srgbClr val="FF0000"/>
                </a:highlight>
              </a:rPr>
              <a:t>te</a:t>
            </a:r>
            <a:r>
              <a:rPr lang="en-US" sz="2800" dirty="0">
                <a:highlight>
                  <a:srgbClr val="FF0000"/>
                </a:highlight>
              </a:rPr>
              <a:t> </a:t>
            </a:r>
            <a:r>
              <a:rPr lang="en-US" sz="2800" dirty="0" err="1">
                <a:highlight>
                  <a:srgbClr val="FF0000"/>
                </a:highlight>
              </a:rPr>
              <a:t>rindes</a:t>
            </a:r>
            <a:r>
              <a:rPr lang="en-US" sz="2800" dirty="0">
                <a:highlight>
                  <a:srgbClr val="FF0000"/>
                </a:highlight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81599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12883</TotalTime>
  <Words>157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andrewhargrove54@yahoo.com</dc:creator>
  <cp:lastModifiedBy>andrewhargrove54@yahoo.com</cp:lastModifiedBy>
  <cp:revision>1</cp:revision>
  <dcterms:created xsi:type="dcterms:W3CDTF">2022-10-02T21:31:23Z</dcterms:created>
  <dcterms:modified xsi:type="dcterms:W3CDTF">2022-10-11T20:15:09Z</dcterms:modified>
</cp:coreProperties>
</file>