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9462-693A-CCFC-5FFC-12FDFBDF7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59042-6DD3-CB02-2E62-8AF9086C7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D318-ADB3-00B4-1CC8-22AD2798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D27-ECDC-4C1B-936A-A887C6043FF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B5C53-86B9-2A61-5DA1-CB10EDB3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5B348-90DF-5846-A6C2-468F0CA2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605C-4B75-4D4D-A8E4-3BDBA59B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C72A-D001-878E-D594-A7DC3695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F7FC9-C99D-815F-5C41-A5AFF75A9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F83B8-8946-AA68-7030-3EC373CC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D27-ECDC-4C1B-936A-A887C6043FF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BAB09-2E58-22D8-BDDB-F5D31D97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4D8D0-A556-935D-C5DF-EF127980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605C-4B75-4D4D-A8E4-3BDBA59B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9E4A5-27E7-27E8-E515-F1F540402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A6A76-C34B-846B-9F78-8F2AD50C7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35409-9851-0CAD-B372-D084983B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D27-ECDC-4C1B-936A-A887C6043FF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3F3B-F2DE-5583-E32F-F2FE9512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494C0-A10A-EF23-E66F-641631F7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605C-4B75-4D4D-A8E4-3BDBA59B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9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71146-ECEC-EC06-3610-B7A598B9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138BC-32BD-2432-1CC9-A448DC73D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82D8A-565A-B82D-FEAF-E9A85499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D27-ECDC-4C1B-936A-A887C6043FF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85DD-BB6D-0303-8864-82ADC3D8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AF292-A540-7EEC-68F6-9DAE4266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605C-4B75-4D4D-A8E4-3BDBA59B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9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397B-BB5A-0C6C-AE40-24F6D26D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C7E15-6C00-7C95-C3D7-07162EC41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99DA3-72A4-BC38-207C-9F1A3037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D27-ECDC-4C1B-936A-A887C6043FF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60564-0F7B-28F9-803D-4A94328C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9E84A-2B15-D6D1-B115-1A0E1D30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605C-4B75-4D4D-A8E4-3BDBA59B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8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C069-9094-7240-7E0F-6ED7E6AA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59B7-8664-C653-A2E9-CAF8F183A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7812B-0000-BDBE-09CF-740ABBAD3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BC86D-67EB-AB4E-A477-24FCCD91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D27-ECDC-4C1B-936A-A887C6043FF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1A3A2-A2E5-CA0F-430D-6E2ED863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EBC28-1393-E5DF-16BE-A045ECC9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605C-4B75-4D4D-A8E4-3BDBA59B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D6EF-80DA-C934-DC47-579254E1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2CB76-E05F-B643-039B-1C020F986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3EF25-9FB5-0258-3595-D836D6740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CDC5C-AED9-8484-FB2D-CFA6170F1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A68FC-0EC4-4CC4-585B-002FE9B4F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E45C1-D112-944B-4694-2F924922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D27-ECDC-4C1B-936A-A887C6043FF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8772D-8413-29F8-92D9-8D0CBAC1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FF3C7-62EF-F010-DAFB-9534EA2E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605C-4B75-4D4D-A8E4-3BDBA59B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3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6043-CE91-4055-1326-09CF3735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F7B73A-E757-9C06-457A-2809C548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D27-ECDC-4C1B-936A-A887C6043FF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291DA-1C29-0C2B-F640-8D4463D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582CA-FD58-DBA7-4A0C-1391D573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605C-4B75-4D4D-A8E4-3BDBA59B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AFCD0B-04BD-79AB-C3BF-B95E0B5E5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D27-ECDC-4C1B-936A-A887C6043FF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9C30F-9687-C796-4FCF-F1E6C49D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1E93C-CE6B-1C0E-3DF5-3E0FA963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605C-4B75-4D4D-A8E4-3BDBA59B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627C-D8AC-D90F-CC7C-470AA59A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EB424-5C76-F55B-8269-A8E63B1F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D9F40-9C92-5EF1-0239-C75259109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B1CA5-D30E-20D9-4778-B0153CEB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D27-ECDC-4C1B-936A-A887C6043FF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C4A2E-DE89-C7BE-8AB2-FB70DC74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0E64C-273A-9975-6AEF-F812BBB8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605C-4B75-4D4D-A8E4-3BDBA59B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4702-88DE-A3EF-A20A-25236B41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ACBD99-4C19-797A-E3DC-81B5E5558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B1476-6B37-D6B2-F7B0-9E6028196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ED2CF-341B-5779-7830-57BF2846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3D27-ECDC-4C1B-936A-A887C6043FF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819A1-A17B-1FC9-1285-379F691E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B6C85-338D-BA9C-18AA-1759CE59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605C-4B75-4D4D-A8E4-3BDBA59B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0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4C80C-4451-BF88-66A2-75C7728A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83071-ED20-BF97-CB13-AF07DC69B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FA146-15D2-C140-3A0E-AE65DB9BC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B3D27-ECDC-4C1B-936A-A887C6043FF3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D976E-E2FB-EBAD-C258-BC013928D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780C5-29A8-A558-747A-8193F241D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605C-4B75-4D4D-A8E4-3BDBA59BE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1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AFEC-479E-46BA-85F4-6C02382E3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buena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572FD-4815-6354-FBA0-92431127A9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and person dancing&#10;&#10;Description automatically generated">
            <a:extLst>
              <a:ext uri="{FF2B5EF4-FFF2-40B4-BE49-F238E27FC236}">
                <a16:creationId xmlns:a16="http://schemas.microsoft.com/office/drawing/2014/main" id="{E5B3EA1C-FCA2-18D0-B30F-78DF12E18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71"/>
            <a:ext cx="12192000" cy="7673340"/>
          </a:xfrm>
          <a:prstGeom prst="rect">
            <a:avLst/>
          </a:prstGeom>
        </p:spPr>
      </p:pic>
      <p:sp>
        <p:nvSpPr>
          <p:cNvPr id="7" name="Star: 10 Points 6">
            <a:extLst>
              <a:ext uri="{FF2B5EF4-FFF2-40B4-BE49-F238E27FC236}">
                <a16:creationId xmlns:a16="http://schemas.microsoft.com/office/drawing/2014/main" id="{A8A80035-6152-F0F4-908D-3D77837F538B}"/>
              </a:ext>
            </a:extLst>
          </p:cNvPr>
          <p:cNvSpPr/>
          <p:nvPr/>
        </p:nvSpPr>
        <p:spPr>
          <a:xfrm>
            <a:off x="10058400" y="71944"/>
            <a:ext cx="1773382" cy="1884073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¡</a:t>
            </a:r>
            <a:r>
              <a:rPr lang="en-US" dirty="0" err="1"/>
              <a:t>Conéctate</a:t>
            </a:r>
            <a:r>
              <a:rPr lang="en-US" dirty="0"/>
              <a:t>!</a:t>
            </a:r>
          </a:p>
        </p:txBody>
      </p:sp>
      <p:sp>
        <p:nvSpPr>
          <p:cNvPr id="8" name="Star: 10 Points 7">
            <a:extLst>
              <a:ext uri="{FF2B5EF4-FFF2-40B4-BE49-F238E27FC236}">
                <a16:creationId xmlns:a16="http://schemas.microsoft.com/office/drawing/2014/main" id="{6B398F91-128A-05D6-47B8-2B0F05A999E2}"/>
              </a:ext>
            </a:extLst>
          </p:cNvPr>
          <p:cNvSpPr/>
          <p:nvPr/>
        </p:nvSpPr>
        <p:spPr>
          <a:xfrm>
            <a:off x="464128" y="180326"/>
            <a:ext cx="1988128" cy="177569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¡Buena Música!</a:t>
            </a:r>
          </a:p>
        </p:txBody>
      </p:sp>
      <p:sp>
        <p:nvSpPr>
          <p:cNvPr id="9" name="Star: 10 Points 8">
            <a:extLst>
              <a:ext uri="{FF2B5EF4-FFF2-40B4-BE49-F238E27FC236}">
                <a16:creationId xmlns:a16="http://schemas.microsoft.com/office/drawing/2014/main" id="{927009B6-F741-B7FD-98D6-B9618C0A81A1}"/>
              </a:ext>
            </a:extLst>
          </p:cNvPr>
          <p:cNvSpPr/>
          <p:nvPr/>
        </p:nvSpPr>
        <p:spPr>
          <a:xfrm>
            <a:off x="651163" y="2891198"/>
            <a:ext cx="1801093" cy="1775691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¡</a:t>
            </a:r>
            <a:r>
              <a:rPr lang="en-US" dirty="0" err="1"/>
              <a:t>Baila</a:t>
            </a:r>
            <a:r>
              <a:rPr lang="en-US" dirty="0"/>
              <a:t> con personas!</a:t>
            </a:r>
          </a:p>
        </p:txBody>
      </p:sp>
      <p:pic>
        <p:nvPicPr>
          <p:cNvPr id="10" name="Voice 002">
            <a:hlinkClick r:id="" action="ppaction://media"/>
            <a:extLst>
              <a:ext uri="{FF2B5EF4-FFF2-40B4-BE49-F238E27FC236}">
                <a16:creationId xmlns:a16="http://schemas.microsoft.com/office/drawing/2014/main" id="{604802EA-7396-4D92-43D8-BCD6FD9E8C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3927" y="1956017"/>
            <a:ext cx="1385455" cy="13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4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</Words>
  <Application>Microsoft Office PowerPoint</Application>
  <PresentationFormat>Widescreen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buena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buena</dc:title>
  <dc:creator>BRACY, EBEN</dc:creator>
  <cp:lastModifiedBy>BRACY, EBEN</cp:lastModifiedBy>
  <cp:revision>1</cp:revision>
  <dcterms:created xsi:type="dcterms:W3CDTF">2022-10-11T16:16:11Z</dcterms:created>
  <dcterms:modified xsi:type="dcterms:W3CDTF">2022-10-11T16:52:07Z</dcterms:modified>
</cp:coreProperties>
</file>