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c987c9cd1a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c987c9cd1a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c987c9cd1a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c987c9cd1a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RedLetterMedia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Peliculas revisas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-RedLetter Media fue </a:t>
            </a:r>
            <a:r>
              <a:rPr lang="en"/>
              <a:t>empezar con Mike Stokala y Jay Bauman. Tiene uno millones suscriptores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- La Canal es sobre p</a:t>
            </a:r>
            <a:r>
              <a:rPr lang="en"/>
              <a:t>elículas, especialmente películas mal. Una de series popular es “best of the worst” y “Half in the bag” el primero es sobre películas mal y el segundo series es general revisas.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2775" y="2765488"/>
            <a:ext cx="1362200" cy="210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3100" y="2934125"/>
            <a:ext cx="3156825" cy="177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Porque yo gustar El </a:t>
            </a:r>
            <a:r>
              <a:rPr lang="en"/>
              <a:t>Canal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Un Videos es </a:t>
            </a:r>
            <a:r>
              <a:rPr lang="en"/>
              <a:t>cómica y intelligente. En el videos creo que el opiones es nuevo y me gusta que ellos dice sobre películas. </a:t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53425" y="1598975"/>
            <a:ext cx="2324079" cy="3416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