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1A918A-17B1-48F6-A58A-E428B9E06072}" v="28" dt="2022-04-29T14:28:13.4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one.emily92@gmail.com" userId="e40a51ec838256eb" providerId="LiveId" clId="{C71A918A-17B1-48F6-A58A-E428B9E06072}"/>
    <pc:docChg chg="undo custSel addSld modSld">
      <pc:chgData name="stone.emily92@gmail.com" userId="e40a51ec838256eb" providerId="LiveId" clId="{C71A918A-17B1-48F6-A58A-E428B9E06072}" dt="2022-04-29T14:43:15.329" v="1772" actId="26606"/>
      <pc:docMkLst>
        <pc:docMk/>
      </pc:docMkLst>
      <pc:sldChg chg="modSp mod">
        <pc:chgData name="stone.emily92@gmail.com" userId="e40a51ec838256eb" providerId="LiveId" clId="{C71A918A-17B1-48F6-A58A-E428B9E06072}" dt="2022-04-28T20:12:34.541" v="905" actId="255"/>
        <pc:sldMkLst>
          <pc:docMk/>
          <pc:sldMk cId="3880669924" sldId="256"/>
        </pc:sldMkLst>
        <pc:spChg chg="mod">
          <ac:chgData name="stone.emily92@gmail.com" userId="e40a51ec838256eb" providerId="LiveId" clId="{C71A918A-17B1-48F6-A58A-E428B9E06072}" dt="2022-04-28T20:12:34.541" v="905" actId="255"/>
          <ac:spMkLst>
            <pc:docMk/>
            <pc:sldMk cId="3880669924" sldId="256"/>
            <ac:spMk id="2" creationId="{51E54EA9-60BE-4395-9EAD-CCE1A99C3343}"/>
          </ac:spMkLst>
        </pc:spChg>
      </pc:sldChg>
      <pc:sldChg chg="addSp delSp modSp mod setClrOvrMap">
        <pc:chgData name="stone.emily92@gmail.com" userId="e40a51ec838256eb" providerId="LiveId" clId="{C71A918A-17B1-48F6-A58A-E428B9E06072}" dt="2022-04-28T20:29:07.333" v="1035" actId="255"/>
        <pc:sldMkLst>
          <pc:docMk/>
          <pc:sldMk cId="1774786889" sldId="257"/>
        </pc:sldMkLst>
        <pc:spChg chg="mod">
          <ac:chgData name="stone.emily92@gmail.com" userId="e40a51ec838256eb" providerId="LiveId" clId="{C71A918A-17B1-48F6-A58A-E428B9E06072}" dt="2022-04-28T20:29:07.333" v="1035" actId="255"/>
          <ac:spMkLst>
            <pc:docMk/>
            <pc:sldMk cId="1774786889" sldId="257"/>
            <ac:spMk id="2" creationId="{A3622167-E52D-4BAF-BFD3-478FE5E1B9DB}"/>
          </ac:spMkLst>
        </pc:spChg>
        <pc:spChg chg="mod ord">
          <ac:chgData name="stone.emily92@gmail.com" userId="e40a51ec838256eb" providerId="LiveId" clId="{C71A918A-17B1-48F6-A58A-E428B9E06072}" dt="2022-04-28T20:12:08.186" v="892" actId="255"/>
          <ac:spMkLst>
            <pc:docMk/>
            <pc:sldMk cId="1774786889" sldId="257"/>
            <ac:spMk id="3" creationId="{4B835839-2484-4CAF-8070-7153EB23E19E}"/>
          </ac:spMkLst>
        </pc:spChg>
        <pc:spChg chg="add del">
          <ac:chgData name="stone.emily92@gmail.com" userId="e40a51ec838256eb" providerId="LiveId" clId="{C71A918A-17B1-48F6-A58A-E428B9E06072}" dt="2022-04-28T20:11:12.319" v="887" actId="26606"/>
          <ac:spMkLst>
            <pc:docMk/>
            <pc:sldMk cId="1774786889" sldId="257"/>
            <ac:spMk id="8" creationId="{5A0118C5-4F8D-4CF4-BADD-53FEACC6C42A}"/>
          </ac:spMkLst>
        </pc:spChg>
        <pc:spChg chg="add del">
          <ac:chgData name="stone.emily92@gmail.com" userId="e40a51ec838256eb" providerId="LiveId" clId="{C71A918A-17B1-48F6-A58A-E428B9E06072}" dt="2022-04-28T20:11:12.319" v="887" actId="26606"/>
          <ac:spMkLst>
            <pc:docMk/>
            <pc:sldMk cId="1774786889" sldId="257"/>
            <ac:spMk id="29" creationId="{EC11F68A-CC71-4196-BBF3-20CDCD75D4E6}"/>
          </ac:spMkLst>
        </pc:spChg>
        <pc:spChg chg="add del">
          <ac:chgData name="stone.emily92@gmail.com" userId="e40a51ec838256eb" providerId="LiveId" clId="{C71A918A-17B1-48F6-A58A-E428B9E06072}" dt="2022-04-28T20:11:12.319" v="887" actId="26606"/>
          <ac:spMkLst>
            <pc:docMk/>
            <pc:sldMk cId="1774786889" sldId="257"/>
            <ac:spMk id="31" creationId="{085F9950-F10E-4E64-962B-F70345789875}"/>
          </ac:spMkLst>
        </pc:spChg>
        <pc:spChg chg="add del">
          <ac:chgData name="stone.emily92@gmail.com" userId="e40a51ec838256eb" providerId="LiveId" clId="{C71A918A-17B1-48F6-A58A-E428B9E06072}" dt="2022-04-28T20:11:12.291" v="886" actId="26606"/>
          <ac:spMkLst>
            <pc:docMk/>
            <pc:sldMk cId="1774786889" sldId="257"/>
            <ac:spMk id="71" creationId="{79BB35BC-D5C2-4C8B-A22A-A71E6191913B}"/>
          </ac:spMkLst>
        </pc:spChg>
        <pc:spChg chg="add del">
          <ac:chgData name="stone.emily92@gmail.com" userId="e40a51ec838256eb" providerId="LiveId" clId="{C71A918A-17B1-48F6-A58A-E428B9E06072}" dt="2022-04-28T20:11:54.388" v="891" actId="26606"/>
          <ac:spMkLst>
            <pc:docMk/>
            <pc:sldMk cId="1774786889" sldId="257"/>
            <ac:spMk id="73" creationId="{3F0B8CEB-8279-4E5E-A0CE-1FC9F71736F2}"/>
          </ac:spMkLst>
        </pc:spChg>
        <pc:spChg chg="add">
          <ac:chgData name="stone.emily92@gmail.com" userId="e40a51ec838256eb" providerId="LiveId" clId="{C71A918A-17B1-48F6-A58A-E428B9E06072}" dt="2022-04-28T20:11:54.388" v="891" actId="26606"/>
          <ac:spMkLst>
            <pc:docMk/>
            <pc:sldMk cId="1774786889" sldId="257"/>
            <ac:spMk id="137" creationId="{5AA03EDC-7067-4DFF-B672-541D016AAAB8}"/>
          </ac:spMkLst>
        </pc:spChg>
        <pc:spChg chg="add">
          <ac:chgData name="stone.emily92@gmail.com" userId="e40a51ec838256eb" providerId="LiveId" clId="{C71A918A-17B1-48F6-A58A-E428B9E06072}" dt="2022-04-28T20:11:54.388" v="891" actId="26606"/>
          <ac:spMkLst>
            <pc:docMk/>
            <pc:sldMk cId="1774786889" sldId="257"/>
            <ac:spMk id="139" creationId="{0EBF3E39-B0BE-496A-8604-9007470FFA3A}"/>
          </ac:spMkLst>
        </pc:spChg>
        <pc:spChg chg="add del">
          <ac:chgData name="stone.emily92@gmail.com" userId="e40a51ec838256eb" providerId="LiveId" clId="{C71A918A-17B1-48F6-A58A-E428B9E06072}" dt="2022-04-28T20:11:54.388" v="891" actId="26606"/>
          <ac:spMkLst>
            <pc:docMk/>
            <pc:sldMk cId="1774786889" sldId="257"/>
            <ac:spMk id="1028" creationId="{23E547B5-89CF-4EC0-96DE-25771AED0799}"/>
          </ac:spMkLst>
        </pc:spChg>
        <pc:grpChg chg="add del">
          <ac:chgData name="stone.emily92@gmail.com" userId="e40a51ec838256eb" providerId="LiveId" clId="{C71A918A-17B1-48F6-A58A-E428B9E06072}" dt="2022-04-28T20:11:12.319" v="887" actId="26606"/>
          <ac:grpSpMkLst>
            <pc:docMk/>
            <pc:sldMk cId="1774786889" sldId="257"/>
            <ac:grpSpMk id="10" creationId="{1E8369D0-2C3B-4E27-AC6C-A246AC28CDA1}"/>
          </ac:grpSpMkLst>
        </pc:grpChg>
        <pc:grpChg chg="add del">
          <ac:chgData name="stone.emily92@gmail.com" userId="e40a51ec838256eb" providerId="LiveId" clId="{C71A918A-17B1-48F6-A58A-E428B9E06072}" dt="2022-04-28T20:11:12.319" v="887" actId="26606"/>
          <ac:grpSpMkLst>
            <pc:docMk/>
            <pc:sldMk cId="1774786889" sldId="257"/>
            <ac:grpSpMk id="14" creationId="{C6F74901-2A71-43C3-837C-27CCD6B6D636}"/>
          </ac:grpSpMkLst>
        </pc:grpChg>
        <pc:picChg chg="add mod ord">
          <ac:chgData name="stone.emily92@gmail.com" userId="e40a51ec838256eb" providerId="LiveId" clId="{C71A918A-17B1-48F6-A58A-E428B9E06072}" dt="2022-04-28T20:11:54.388" v="891" actId="26606"/>
          <ac:picMkLst>
            <pc:docMk/>
            <pc:sldMk cId="1774786889" sldId="257"/>
            <ac:picMk id="1026" creationId="{AF1F3B41-88FD-4145-AB91-F8CBA4AFF3BD}"/>
          </ac:picMkLst>
        </pc:picChg>
      </pc:sldChg>
      <pc:sldChg chg="addSp delSp modSp mod setBg setClrOvrMap">
        <pc:chgData name="stone.emily92@gmail.com" userId="e40a51ec838256eb" providerId="LiveId" clId="{C71A918A-17B1-48F6-A58A-E428B9E06072}" dt="2022-04-28T19:38:27.869" v="602" actId="20577"/>
        <pc:sldMkLst>
          <pc:docMk/>
          <pc:sldMk cId="2357642234" sldId="258"/>
        </pc:sldMkLst>
        <pc:spChg chg="mod">
          <ac:chgData name="stone.emily92@gmail.com" userId="e40a51ec838256eb" providerId="LiveId" clId="{C71A918A-17B1-48F6-A58A-E428B9E06072}" dt="2022-04-27T22:16:56.841" v="562" actId="26606"/>
          <ac:spMkLst>
            <pc:docMk/>
            <pc:sldMk cId="2357642234" sldId="258"/>
            <ac:spMk id="2" creationId="{E09F68AF-930D-48CE-824B-434C5E0E06CE}"/>
          </ac:spMkLst>
        </pc:spChg>
        <pc:spChg chg="mod">
          <ac:chgData name="stone.emily92@gmail.com" userId="e40a51ec838256eb" providerId="LiveId" clId="{C71A918A-17B1-48F6-A58A-E428B9E06072}" dt="2022-04-28T19:38:27.869" v="602" actId="20577"/>
          <ac:spMkLst>
            <pc:docMk/>
            <pc:sldMk cId="2357642234" sldId="258"/>
            <ac:spMk id="3" creationId="{5EB46F3A-099B-4E56-8AE8-A4966B9D06B8}"/>
          </ac:spMkLst>
        </pc:spChg>
        <pc:spChg chg="add del">
          <ac:chgData name="stone.emily92@gmail.com" userId="e40a51ec838256eb" providerId="LiveId" clId="{C71A918A-17B1-48F6-A58A-E428B9E06072}" dt="2022-04-27T22:16:39.585" v="559" actId="26606"/>
          <ac:spMkLst>
            <pc:docMk/>
            <pc:sldMk cId="2357642234" sldId="258"/>
            <ac:spMk id="8" creationId="{EA67B5B4-3A24-436E-B663-1B2EBFF8A0CD}"/>
          </ac:spMkLst>
        </pc:spChg>
        <pc:spChg chg="add del">
          <ac:chgData name="stone.emily92@gmail.com" userId="e40a51ec838256eb" providerId="LiveId" clId="{C71A918A-17B1-48F6-A58A-E428B9E06072}" dt="2022-04-27T22:16:39.585" v="559" actId="26606"/>
          <ac:spMkLst>
            <pc:docMk/>
            <pc:sldMk cId="2357642234" sldId="258"/>
            <ac:spMk id="10" creationId="{987FDF89-C993-41F4-A1B8-DBAFF16008A9}"/>
          </ac:spMkLst>
        </pc:spChg>
        <pc:spChg chg="add del">
          <ac:chgData name="stone.emily92@gmail.com" userId="e40a51ec838256eb" providerId="LiveId" clId="{C71A918A-17B1-48F6-A58A-E428B9E06072}" dt="2022-04-27T22:16:39.585" v="559" actId="26606"/>
          <ac:spMkLst>
            <pc:docMk/>
            <pc:sldMk cId="2357642234" sldId="258"/>
            <ac:spMk id="12" creationId="{D1D7179B-FF7C-482F-B3D9-2BE9ED1139F9}"/>
          </ac:spMkLst>
        </pc:spChg>
        <pc:spChg chg="add del">
          <ac:chgData name="stone.emily92@gmail.com" userId="e40a51ec838256eb" providerId="LiveId" clId="{C71A918A-17B1-48F6-A58A-E428B9E06072}" dt="2022-04-27T22:16:56.789" v="561" actId="26606"/>
          <ac:spMkLst>
            <pc:docMk/>
            <pc:sldMk cId="2357642234" sldId="258"/>
            <ac:spMk id="14" creationId="{C7278469-3C3C-49CE-AEEE-E176A4900B78}"/>
          </ac:spMkLst>
        </pc:spChg>
        <pc:spChg chg="add del">
          <ac:chgData name="stone.emily92@gmail.com" userId="e40a51ec838256eb" providerId="LiveId" clId="{C71A918A-17B1-48F6-A58A-E428B9E06072}" dt="2022-04-27T22:16:56.789" v="561" actId="26606"/>
          <ac:spMkLst>
            <pc:docMk/>
            <pc:sldMk cId="2357642234" sldId="258"/>
            <ac:spMk id="15" creationId="{5A0118C5-4F8D-4CF4-BADD-53FEACC6C42A}"/>
          </ac:spMkLst>
        </pc:spChg>
        <pc:spChg chg="add del">
          <ac:chgData name="stone.emily92@gmail.com" userId="e40a51ec838256eb" providerId="LiveId" clId="{C71A918A-17B1-48F6-A58A-E428B9E06072}" dt="2022-04-27T22:16:56.789" v="561" actId="26606"/>
          <ac:spMkLst>
            <pc:docMk/>
            <pc:sldMk cId="2357642234" sldId="258"/>
            <ac:spMk id="19" creationId="{4E0A5C5C-2A95-428E-9F6A-0D29EBD57C9F}"/>
          </ac:spMkLst>
        </pc:spChg>
        <pc:spChg chg="add del">
          <ac:chgData name="stone.emily92@gmail.com" userId="e40a51ec838256eb" providerId="LiveId" clId="{C71A918A-17B1-48F6-A58A-E428B9E06072}" dt="2022-04-27T22:16:56.789" v="561" actId="26606"/>
          <ac:spMkLst>
            <pc:docMk/>
            <pc:sldMk cId="2357642234" sldId="258"/>
            <ac:spMk id="20" creationId="{4C6598AB-1C17-4D54-951C-A082D94ACB7A}"/>
          </ac:spMkLst>
        </pc:spChg>
        <pc:spChg chg="add del">
          <ac:chgData name="stone.emily92@gmail.com" userId="e40a51ec838256eb" providerId="LiveId" clId="{C71A918A-17B1-48F6-A58A-E428B9E06072}" dt="2022-04-27T22:16:56.789" v="561" actId="26606"/>
          <ac:spMkLst>
            <pc:docMk/>
            <pc:sldMk cId="2357642234" sldId="258"/>
            <ac:spMk id="21" creationId="{1056F38F-7C4E-461D-8709-7D0024AE1F79}"/>
          </ac:spMkLst>
        </pc:spChg>
        <pc:spChg chg="add del">
          <ac:chgData name="stone.emily92@gmail.com" userId="e40a51ec838256eb" providerId="LiveId" clId="{C71A918A-17B1-48F6-A58A-E428B9E06072}" dt="2022-04-27T22:16:56.789" v="561" actId="26606"/>
          <ac:spMkLst>
            <pc:docMk/>
            <pc:sldMk cId="2357642234" sldId="258"/>
            <ac:spMk id="22" creationId="{C83B66D7-137D-4AC1-B172-53D60F08BEB5}"/>
          </ac:spMkLst>
        </pc:spChg>
        <pc:spChg chg="add del">
          <ac:chgData name="stone.emily92@gmail.com" userId="e40a51ec838256eb" providerId="LiveId" clId="{C71A918A-17B1-48F6-A58A-E428B9E06072}" dt="2022-04-27T22:16:56.789" v="561" actId="26606"/>
          <ac:spMkLst>
            <pc:docMk/>
            <pc:sldMk cId="2357642234" sldId="258"/>
            <ac:spMk id="24" creationId="{F6B92503-6984-4D15-8B98-8718709B785D}"/>
          </ac:spMkLst>
        </pc:spChg>
        <pc:spChg chg="add del">
          <ac:chgData name="stone.emily92@gmail.com" userId="e40a51ec838256eb" providerId="LiveId" clId="{C71A918A-17B1-48F6-A58A-E428B9E06072}" dt="2022-04-27T22:16:56.789" v="561" actId="26606"/>
          <ac:spMkLst>
            <pc:docMk/>
            <pc:sldMk cId="2357642234" sldId="258"/>
            <ac:spMk id="26" creationId="{08DDF938-524E-4C18-A47D-C00627832366}"/>
          </ac:spMkLst>
        </pc:spChg>
        <pc:spChg chg="add">
          <ac:chgData name="stone.emily92@gmail.com" userId="e40a51ec838256eb" providerId="LiveId" clId="{C71A918A-17B1-48F6-A58A-E428B9E06072}" dt="2022-04-27T22:16:56.841" v="562" actId="26606"/>
          <ac:spMkLst>
            <pc:docMk/>
            <pc:sldMk cId="2357642234" sldId="258"/>
            <ac:spMk id="38" creationId="{5A0118C5-4F8D-4CF4-BADD-53FEACC6C42A}"/>
          </ac:spMkLst>
        </pc:spChg>
        <pc:spChg chg="add">
          <ac:chgData name="stone.emily92@gmail.com" userId="e40a51ec838256eb" providerId="LiveId" clId="{C71A918A-17B1-48F6-A58A-E428B9E06072}" dt="2022-04-27T22:16:56.841" v="562" actId="26606"/>
          <ac:spMkLst>
            <pc:docMk/>
            <pc:sldMk cId="2357642234" sldId="258"/>
            <ac:spMk id="39" creationId="{CAEBFCD5-5356-4326-8D39-8235A46CD7B2}"/>
          </ac:spMkLst>
        </pc:spChg>
        <pc:spChg chg="add">
          <ac:chgData name="stone.emily92@gmail.com" userId="e40a51ec838256eb" providerId="LiveId" clId="{C71A918A-17B1-48F6-A58A-E428B9E06072}" dt="2022-04-27T22:16:56.841" v="562" actId="26606"/>
          <ac:spMkLst>
            <pc:docMk/>
            <pc:sldMk cId="2357642234" sldId="258"/>
            <ac:spMk id="40" creationId="{F6814848-248A-47DD-88E0-95099D951EF8}"/>
          </ac:spMkLst>
        </pc:spChg>
        <pc:spChg chg="add">
          <ac:chgData name="stone.emily92@gmail.com" userId="e40a51ec838256eb" providerId="LiveId" clId="{C71A918A-17B1-48F6-A58A-E428B9E06072}" dt="2022-04-27T22:16:56.841" v="562" actId="26606"/>
          <ac:spMkLst>
            <pc:docMk/>
            <pc:sldMk cId="2357642234" sldId="258"/>
            <ac:spMk id="41" creationId="{718BDA89-0D2C-4C4E-99F6-D7A220FE48D3}"/>
          </ac:spMkLst>
        </pc:spChg>
        <pc:spChg chg="add">
          <ac:chgData name="stone.emily92@gmail.com" userId="e40a51ec838256eb" providerId="LiveId" clId="{C71A918A-17B1-48F6-A58A-E428B9E06072}" dt="2022-04-27T22:16:56.841" v="562" actId="26606"/>
          <ac:spMkLst>
            <pc:docMk/>
            <pc:sldMk cId="2357642234" sldId="258"/>
            <ac:spMk id="45" creationId="{7CE98B01-ED41-482F-AFA1-19C7FA7C04A7}"/>
          </ac:spMkLst>
        </pc:spChg>
        <pc:spChg chg="add">
          <ac:chgData name="stone.emily92@gmail.com" userId="e40a51ec838256eb" providerId="LiveId" clId="{C71A918A-17B1-48F6-A58A-E428B9E06072}" dt="2022-04-27T22:16:56.841" v="562" actId="26606"/>
          <ac:spMkLst>
            <pc:docMk/>
            <pc:sldMk cId="2357642234" sldId="258"/>
            <ac:spMk id="46" creationId="{B9CABDD0-8DF6-4974-A224-9A2A81778003}"/>
          </ac:spMkLst>
        </pc:spChg>
        <pc:grpChg chg="add del">
          <ac:chgData name="stone.emily92@gmail.com" userId="e40a51ec838256eb" providerId="LiveId" clId="{C71A918A-17B1-48F6-A58A-E428B9E06072}" dt="2022-04-27T22:16:56.789" v="561" actId="26606"/>
          <ac:grpSpMkLst>
            <pc:docMk/>
            <pc:sldMk cId="2357642234" sldId="258"/>
            <ac:grpSpMk id="16" creationId="{93DC754C-7E09-422D-A8BB-AF632E90DFA2}"/>
          </ac:grpSpMkLst>
        </pc:grpChg>
        <pc:grpChg chg="add del">
          <ac:chgData name="stone.emily92@gmail.com" userId="e40a51ec838256eb" providerId="LiveId" clId="{C71A918A-17B1-48F6-A58A-E428B9E06072}" dt="2022-04-27T22:16:56.789" v="561" actId="26606"/>
          <ac:grpSpMkLst>
            <pc:docMk/>
            <pc:sldMk cId="2357642234" sldId="258"/>
            <ac:grpSpMk id="28" creationId="{3773FAF5-C452-4455-9411-D6AF5EBD4CA9}"/>
          </ac:grpSpMkLst>
        </pc:grpChg>
        <pc:grpChg chg="add">
          <ac:chgData name="stone.emily92@gmail.com" userId="e40a51ec838256eb" providerId="LiveId" clId="{C71A918A-17B1-48F6-A58A-E428B9E06072}" dt="2022-04-27T22:16:56.841" v="562" actId="26606"/>
          <ac:grpSpMkLst>
            <pc:docMk/>
            <pc:sldMk cId="2357642234" sldId="258"/>
            <ac:grpSpMk id="42" creationId="{6B67BE95-96EF-433C-9F29-B0732AA6B6AC}"/>
          </ac:grpSpMkLst>
        </pc:grpChg>
        <pc:grpChg chg="add">
          <ac:chgData name="stone.emily92@gmail.com" userId="e40a51ec838256eb" providerId="LiveId" clId="{C71A918A-17B1-48F6-A58A-E428B9E06072}" dt="2022-04-27T22:16:56.841" v="562" actId="26606"/>
          <ac:grpSpMkLst>
            <pc:docMk/>
            <pc:sldMk cId="2357642234" sldId="258"/>
            <ac:grpSpMk id="47" creationId="{D6E8B984-55B9-4A62-A043-997D00F0AE09}"/>
          </ac:grpSpMkLst>
        </pc:grpChg>
      </pc:sldChg>
      <pc:sldChg chg="addSp delSp modSp mod setBg setClrOvrMap">
        <pc:chgData name="stone.emily92@gmail.com" userId="e40a51ec838256eb" providerId="LiveId" clId="{C71A918A-17B1-48F6-A58A-E428B9E06072}" dt="2022-04-29T14:07:26.156" v="1079" actId="20577"/>
        <pc:sldMkLst>
          <pc:docMk/>
          <pc:sldMk cId="1928995457" sldId="259"/>
        </pc:sldMkLst>
        <pc:spChg chg="mod">
          <ac:chgData name="stone.emily92@gmail.com" userId="e40a51ec838256eb" providerId="LiveId" clId="{C71A918A-17B1-48F6-A58A-E428B9E06072}" dt="2022-04-27T22:25:44.793" v="601" actId="26606"/>
          <ac:spMkLst>
            <pc:docMk/>
            <pc:sldMk cId="1928995457" sldId="259"/>
            <ac:spMk id="2" creationId="{FFA02136-07B8-43E6-A686-CC97EF7B71F9}"/>
          </ac:spMkLst>
        </pc:spChg>
        <pc:spChg chg="mod">
          <ac:chgData name="stone.emily92@gmail.com" userId="e40a51ec838256eb" providerId="LiveId" clId="{C71A918A-17B1-48F6-A58A-E428B9E06072}" dt="2022-04-29T14:07:26.156" v="1079" actId="20577"/>
          <ac:spMkLst>
            <pc:docMk/>
            <pc:sldMk cId="1928995457" sldId="259"/>
            <ac:spMk id="3" creationId="{77310E93-C174-46D6-8C4F-D3BB87065E84}"/>
          </ac:spMkLst>
        </pc:spChg>
        <pc:spChg chg="add del">
          <ac:chgData name="stone.emily92@gmail.com" userId="e40a51ec838256eb" providerId="LiveId" clId="{C71A918A-17B1-48F6-A58A-E428B9E06072}" dt="2022-04-27T22:22:59.912" v="587" actId="26606"/>
          <ac:spMkLst>
            <pc:docMk/>
            <pc:sldMk cId="1928995457" sldId="259"/>
            <ac:spMk id="8" creationId="{C7FA33FF-088D-4F16-95A2-2C64D353DEA8}"/>
          </ac:spMkLst>
        </pc:spChg>
        <pc:spChg chg="add del">
          <ac:chgData name="stone.emily92@gmail.com" userId="e40a51ec838256eb" providerId="LiveId" clId="{C71A918A-17B1-48F6-A58A-E428B9E06072}" dt="2022-04-27T22:22:59.912" v="587" actId="26606"/>
          <ac:spMkLst>
            <pc:docMk/>
            <pc:sldMk cId="1928995457" sldId="259"/>
            <ac:spMk id="10" creationId="{A376EFB1-01CF-419F-ABF1-2AF02BBFCBD1}"/>
          </ac:spMkLst>
        </pc:spChg>
        <pc:spChg chg="add del">
          <ac:chgData name="stone.emily92@gmail.com" userId="e40a51ec838256eb" providerId="LiveId" clId="{C71A918A-17B1-48F6-A58A-E428B9E06072}" dt="2022-04-27T22:22:59.912" v="587" actId="26606"/>
          <ac:spMkLst>
            <pc:docMk/>
            <pc:sldMk cId="1928995457" sldId="259"/>
            <ac:spMk id="12" creationId="{FF9DEA15-78BD-4750-AA18-B9F28A6D5AB8}"/>
          </ac:spMkLst>
        </pc:spChg>
        <pc:spChg chg="add del">
          <ac:chgData name="stone.emily92@gmail.com" userId="e40a51ec838256eb" providerId="LiveId" clId="{C71A918A-17B1-48F6-A58A-E428B9E06072}" dt="2022-04-27T22:25:01.381" v="589" actId="26606"/>
          <ac:spMkLst>
            <pc:docMk/>
            <pc:sldMk cId="1928995457" sldId="259"/>
            <ac:spMk id="14" creationId="{B95B9BA8-1D69-4796-85F5-B6D0BD52354B}"/>
          </ac:spMkLst>
        </pc:spChg>
        <pc:spChg chg="add del">
          <ac:chgData name="stone.emily92@gmail.com" userId="e40a51ec838256eb" providerId="LiveId" clId="{C71A918A-17B1-48F6-A58A-E428B9E06072}" dt="2022-04-27T22:25:06.352" v="593" actId="26606"/>
          <ac:spMkLst>
            <pc:docMk/>
            <pc:sldMk cId="1928995457" sldId="259"/>
            <ac:spMk id="16" creationId="{35A51D22-76EA-4C70-B5C9-ED3946924CB7}"/>
          </ac:spMkLst>
        </pc:spChg>
        <pc:spChg chg="add del">
          <ac:chgData name="stone.emily92@gmail.com" userId="e40a51ec838256eb" providerId="LiveId" clId="{C71A918A-17B1-48F6-A58A-E428B9E06072}" dt="2022-04-27T22:25:05.092" v="591" actId="26606"/>
          <ac:spMkLst>
            <pc:docMk/>
            <pc:sldMk cId="1928995457" sldId="259"/>
            <ac:spMk id="18" creationId="{A9CB0874-88B8-43D3-B0B6-C32F790F790D}"/>
          </ac:spMkLst>
        </pc:spChg>
        <pc:spChg chg="add del">
          <ac:chgData name="stone.emily92@gmail.com" userId="e40a51ec838256eb" providerId="LiveId" clId="{C71A918A-17B1-48F6-A58A-E428B9E06072}" dt="2022-04-27T22:25:06.352" v="593" actId="26606"/>
          <ac:spMkLst>
            <pc:docMk/>
            <pc:sldMk cId="1928995457" sldId="259"/>
            <ac:spMk id="26" creationId="{5FEF463D-EE6B-46FF-B7C7-74B09A96C8AB}"/>
          </ac:spMkLst>
        </pc:spChg>
        <pc:spChg chg="add del">
          <ac:chgData name="stone.emily92@gmail.com" userId="e40a51ec838256eb" providerId="LiveId" clId="{C71A918A-17B1-48F6-A58A-E428B9E06072}" dt="2022-04-27T22:25:06.352" v="593" actId="26606"/>
          <ac:spMkLst>
            <pc:docMk/>
            <pc:sldMk cId="1928995457" sldId="259"/>
            <ac:spMk id="29" creationId="{30B5ED20-499B-41E7-95BE-8BBD3131456F}"/>
          </ac:spMkLst>
        </pc:spChg>
        <pc:spChg chg="add del">
          <ac:chgData name="stone.emily92@gmail.com" userId="e40a51ec838256eb" providerId="LiveId" clId="{C71A918A-17B1-48F6-A58A-E428B9E06072}" dt="2022-04-27T22:25:21.572" v="595" actId="26606"/>
          <ac:spMkLst>
            <pc:docMk/>
            <pc:sldMk cId="1928995457" sldId="259"/>
            <ac:spMk id="31" creationId="{A9CB0874-88B8-43D3-B0B6-C32F790F790D}"/>
          </ac:spMkLst>
        </pc:spChg>
        <pc:spChg chg="add del">
          <ac:chgData name="stone.emily92@gmail.com" userId="e40a51ec838256eb" providerId="LiveId" clId="{C71A918A-17B1-48F6-A58A-E428B9E06072}" dt="2022-04-27T22:25:44.793" v="601" actId="26606"/>
          <ac:spMkLst>
            <pc:docMk/>
            <pc:sldMk cId="1928995457" sldId="259"/>
            <ac:spMk id="39" creationId="{5A0118C5-4F8D-4CF4-BADD-53FEACC6C42A}"/>
          </ac:spMkLst>
        </pc:spChg>
        <pc:spChg chg="add del">
          <ac:chgData name="stone.emily92@gmail.com" userId="e40a51ec838256eb" providerId="LiveId" clId="{C71A918A-17B1-48F6-A58A-E428B9E06072}" dt="2022-04-27T22:25:44.793" v="601" actId="26606"/>
          <ac:spMkLst>
            <pc:docMk/>
            <pc:sldMk cId="1928995457" sldId="259"/>
            <ac:spMk id="50" creationId="{EC11F68A-CC71-4196-BBF3-20CDCD75D4E6}"/>
          </ac:spMkLst>
        </pc:spChg>
        <pc:spChg chg="add del">
          <ac:chgData name="stone.emily92@gmail.com" userId="e40a51ec838256eb" providerId="LiveId" clId="{C71A918A-17B1-48F6-A58A-E428B9E06072}" dt="2022-04-27T22:25:44.793" v="601" actId="26606"/>
          <ac:spMkLst>
            <pc:docMk/>
            <pc:sldMk cId="1928995457" sldId="259"/>
            <ac:spMk id="51" creationId="{085F9950-F10E-4E64-962B-F70345789875}"/>
          </ac:spMkLst>
        </pc:spChg>
        <pc:spChg chg="add del">
          <ac:chgData name="stone.emily92@gmail.com" userId="e40a51ec838256eb" providerId="LiveId" clId="{C71A918A-17B1-48F6-A58A-E428B9E06072}" dt="2022-04-27T22:25:41.645" v="598" actId="26606"/>
          <ac:spMkLst>
            <pc:docMk/>
            <pc:sldMk cId="1928995457" sldId="259"/>
            <ac:spMk id="56" creationId="{B95B9BA8-1D69-4796-85F5-B6D0BD52354B}"/>
          </ac:spMkLst>
        </pc:spChg>
        <pc:spChg chg="add del">
          <ac:chgData name="stone.emily92@gmail.com" userId="e40a51ec838256eb" providerId="LiveId" clId="{C71A918A-17B1-48F6-A58A-E428B9E06072}" dt="2022-04-27T22:25:44.741" v="600" actId="26606"/>
          <ac:spMkLst>
            <pc:docMk/>
            <pc:sldMk cId="1928995457" sldId="259"/>
            <ac:spMk id="58" creationId="{A99050EE-26AF-4253-BD50-F0FCD965A8F6}"/>
          </ac:spMkLst>
        </pc:spChg>
        <pc:spChg chg="add del">
          <ac:chgData name="stone.emily92@gmail.com" userId="e40a51ec838256eb" providerId="LiveId" clId="{C71A918A-17B1-48F6-A58A-E428B9E06072}" dt="2022-04-27T22:25:44.741" v="600" actId="26606"/>
          <ac:spMkLst>
            <pc:docMk/>
            <pc:sldMk cId="1928995457" sldId="259"/>
            <ac:spMk id="59" creationId="{5A0118C5-4F8D-4CF4-BADD-53FEACC6C42A}"/>
          </ac:spMkLst>
        </pc:spChg>
        <pc:spChg chg="add del">
          <ac:chgData name="stone.emily92@gmail.com" userId="e40a51ec838256eb" providerId="LiveId" clId="{C71A918A-17B1-48F6-A58A-E428B9E06072}" dt="2022-04-27T22:25:44.741" v="600" actId="26606"/>
          <ac:spMkLst>
            <pc:docMk/>
            <pc:sldMk cId="1928995457" sldId="259"/>
            <ac:spMk id="64" creationId="{D0C78466-EB6E-45A0-99A6-A00789ACD90A}"/>
          </ac:spMkLst>
        </pc:spChg>
        <pc:spChg chg="add del">
          <ac:chgData name="stone.emily92@gmail.com" userId="e40a51ec838256eb" providerId="LiveId" clId="{C71A918A-17B1-48F6-A58A-E428B9E06072}" dt="2022-04-27T22:25:44.741" v="600" actId="26606"/>
          <ac:spMkLst>
            <pc:docMk/>
            <pc:sldMk cId="1928995457" sldId="259"/>
            <ac:spMk id="66" creationId="{E99F76E4-5DFD-4DBE-B042-66FBCD1182C9}"/>
          </ac:spMkLst>
        </pc:spChg>
        <pc:spChg chg="add">
          <ac:chgData name="stone.emily92@gmail.com" userId="e40a51ec838256eb" providerId="LiveId" clId="{C71A918A-17B1-48F6-A58A-E428B9E06072}" dt="2022-04-27T22:25:44.793" v="601" actId="26606"/>
          <ac:spMkLst>
            <pc:docMk/>
            <pc:sldMk cId="1928995457" sldId="259"/>
            <ac:spMk id="410" creationId="{5A0118C5-4F8D-4CF4-BADD-53FEACC6C42A}"/>
          </ac:spMkLst>
        </pc:spChg>
        <pc:spChg chg="add">
          <ac:chgData name="stone.emily92@gmail.com" userId="e40a51ec838256eb" providerId="LiveId" clId="{C71A918A-17B1-48F6-A58A-E428B9E06072}" dt="2022-04-27T22:25:44.793" v="601" actId="26606"/>
          <ac:spMkLst>
            <pc:docMk/>
            <pc:sldMk cId="1928995457" sldId="259"/>
            <ac:spMk id="411" creationId="{D0A98BBA-D3EA-45DC-B8A1-9C61397D4C21}"/>
          </ac:spMkLst>
        </pc:spChg>
        <pc:spChg chg="add">
          <ac:chgData name="stone.emily92@gmail.com" userId="e40a51ec838256eb" providerId="LiveId" clId="{C71A918A-17B1-48F6-A58A-E428B9E06072}" dt="2022-04-27T22:25:44.793" v="601" actId="26606"/>
          <ac:spMkLst>
            <pc:docMk/>
            <pc:sldMk cId="1928995457" sldId="259"/>
            <ac:spMk id="412" creationId="{2E4C95AB-2BD7-4E38-BDD5-1E41F3A9BCF3}"/>
          </ac:spMkLst>
        </pc:spChg>
        <pc:grpChg chg="add del">
          <ac:chgData name="stone.emily92@gmail.com" userId="e40a51ec838256eb" providerId="LiveId" clId="{C71A918A-17B1-48F6-A58A-E428B9E06072}" dt="2022-04-27T22:25:01.381" v="589" actId="26606"/>
          <ac:grpSpMkLst>
            <pc:docMk/>
            <pc:sldMk cId="1928995457" sldId="259"/>
            <ac:grpSpMk id="15" creationId="{4728F330-19FB-4D39-BD0F-53032ABFEB7F}"/>
          </ac:grpSpMkLst>
        </pc:grpChg>
        <pc:grpChg chg="add del">
          <ac:chgData name="stone.emily92@gmail.com" userId="e40a51ec838256eb" providerId="LiveId" clId="{C71A918A-17B1-48F6-A58A-E428B9E06072}" dt="2022-04-27T22:25:05.092" v="591" actId="26606"/>
          <ac:grpSpMkLst>
            <pc:docMk/>
            <pc:sldMk cId="1928995457" sldId="259"/>
            <ac:grpSpMk id="19" creationId="{4BFD067A-52BE-40EE-B7CA-391830B9A265}"/>
          </ac:grpSpMkLst>
        </pc:grpChg>
        <pc:grpChg chg="add del">
          <ac:chgData name="stone.emily92@gmail.com" userId="e40a51ec838256eb" providerId="LiveId" clId="{C71A918A-17B1-48F6-A58A-E428B9E06072}" dt="2022-04-27T22:25:05.092" v="591" actId="26606"/>
          <ac:grpSpMkLst>
            <pc:docMk/>
            <pc:sldMk cId="1928995457" sldId="259"/>
            <ac:grpSpMk id="22" creationId="{C15B8CC4-8CCE-428F-AE7E-28D178984CEC}"/>
          </ac:grpSpMkLst>
        </pc:grpChg>
        <pc:grpChg chg="add del">
          <ac:chgData name="stone.emily92@gmail.com" userId="e40a51ec838256eb" providerId="LiveId" clId="{C71A918A-17B1-48F6-A58A-E428B9E06072}" dt="2022-04-27T22:25:06.352" v="593" actId="26606"/>
          <ac:grpSpMkLst>
            <pc:docMk/>
            <pc:sldMk cId="1928995457" sldId="259"/>
            <ac:grpSpMk id="27" creationId="{11A27B3A-460C-4100-99B5-817F25979F6C}"/>
          </ac:grpSpMkLst>
        </pc:grpChg>
        <pc:grpChg chg="add del">
          <ac:chgData name="stone.emily92@gmail.com" userId="e40a51ec838256eb" providerId="LiveId" clId="{C71A918A-17B1-48F6-A58A-E428B9E06072}" dt="2022-04-27T22:25:21.572" v="595" actId="26606"/>
          <ac:grpSpMkLst>
            <pc:docMk/>
            <pc:sldMk cId="1928995457" sldId="259"/>
            <ac:grpSpMk id="32" creationId="{4BFD067A-52BE-40EE-B7CA-391830B9A265}"/>
          </ac:grpSpMkLst>
        </pc:grpChg>
        <pc:grpChg chg="add del">
          <ac:chgData name="stone.emily92@gmail.com" userId="e40a51ec838256eb" providerId="LiveId" clId="{C71A918A-17B1-48F6-A58A-E428B9E06072}" dt="2022-04-27T22:25:21.572" v="595" actId="26606"/>
          <ac:grpSpMkLst>
            <pc:docMk/>
            <pc:sldMk cId="1928995457" sldId="259"/>
            <ac:grpSpMk id="35" creationId="{C15B8CC4-8CCE-428F-AE7E-28D178984CEC}"/>
          </ac:grpSpMkLst>
        </pc:grpChg>
        <pc:grpChg chg="add del">
          <ac:chgData name="stone.emily92@gmail.com" userId="e40a51ec838256eb" providerId="LiveId" clId="{C71A918A-17B1-48F6-A58A-E428B9E06072}" dt="2022-04-27T22:25:44.793" v="601" actId="26606"/>
          <ac:grpSpMkLst>
            <pc:docMk/>
            <pc:sldMk cId="1928995457" sldId="259"/>
            <ac:grpSpMk id="40" creationId="{1E8369D0-2C3B-4E27-AC6C-A246AC28CDA1}"/>
          </ac:grpSpMkLst>
        </pc:grpChg>
        <pc:grpChg chg="add del">
          <ac:chgData name="stone.emily92@gmail.com" userId="e40a51ec838256eb" providerId="LiveId" clId="{C71A918A-17B1-48F6-A58A-E428B9E06072}" dt="2022-04-27T22:25:44.793" v="601" actId="26606"/>
          <ac:grpSpMkLst>
            <pc:docMk/>
            <pc:sldMk cId="1928995457" sldId="259"/>
            <ac:grpSpMk id="42" creationId="{C6F74901-2A71-43C3-837C-27CCD6B6D636}"/>
          </ac:grpSpMkLst>
        </pc:grpChg>
        <pc:grpChg chg="add del">
          <ac:chgData name="stone.emily92@gmail.com" userId="e40a51ec838256eb" providerId="LiveId" clId="{C71A918A-17B1-48F6-A58A-E428B9E06072}" dt="2022-04-27T22:25:44.741" v="600" actId="26606"/>
          <ac:grpSpMkLst>
            <pc:docMk/>
            <pc:sldMk cId="1928995457" sldId="259"/>
            <ac:grpSpMk id="60" creationId="{00E015F5-1A99-4E40-BC3D-7707802996B5}"/>
          </ac:grpSpMkLst>
        </pc:grpChg>
        <pc:grpChg chg="add del">
          <ac:chgData name="stone.emily92@gmail.com" userId="e40a51ec838256eb" providerId="LiveId" clId="{C71A918A-17B1-48F6-A58A-E428B9E06072}" dt="2022-04-27T22:25:44.741" v="600" actId="26606"/>
          <ac:grpSpMkLst>
            <pc:docMk/>
            <pc:sldMk cId="1928995457" sldId="259"/>
            <ac:grpSpMk id="68" creationId="{5468B3A9-705E-43C3-A742-0619B0D8F2EE}"/>
          </ac:grpSpMkLst>
        </pc:grpChg>
        <pc:grpChg chg="add del">
          <ac:chgData name="stone.emily92@gmail.com" userId="e40a51ec838256eb" providerId="LiveId" clId="{C71A918A-17B1-48F6-A58A-E428B9E06072}" dt="2022-04-27T22:25:44.741" v="600" actId="26606"/>
          <ac:grpSpMkLst>
            <pc:docMk/>
            <pc:sldMk cId="1928995457" sldId="259"/>
            <ac:grpSpMk id="239" creationId="{773717CC-ECEE-4ABF-BA61-C59F46801775}"/>
          </ac:grpSpMkLst>
        </pc:grpChg>
        <pc:grpChg chg="add">
          <ac:chgData name="stone.emily92@gmail.com" userId="e40a51ec838256eb" providerId="LiveId" clId="{C71A918A-17B1-48F6-A58A-E428B9E06072}" dt="2022-04-27T22:25:44.793" v="601" actId="26606"/>
          <ac:grpSpMkLst>
            <pc:docMk/>
            <pc:sldMk cId="1928995457" sldId="259"/>
            <ac:grpSpMk id="413" creationId="{85836128-58DE-4E5A-B27E-DFE747CA0B2B}"/>
          </ac:grpSpMkLst>
        </pc:grpChg>
      </pc:sldChg>
      <pc:sldChg chg="addSp delSp modSp mod setBg">
        <pc:chgData name="stone.emily92@gmail.com" userId="e40a51ec838256eb" providerId="LiveId" clId="{C71A918A-17B1-48F6-A58A-E428B9E06072}" dt="2022-04-28T20:25:23.440" v="988" actId="255"/>
        <pc:sldMkLst>
          <pc:docMk/>
          <pc:sldMk cId="3370301011" sldId="260"/>
        </pc:sldMkLst>
        <pc:spChg chg="mod">
          <ac:chgData name="stone.emily92@gmail.com" userId="e40a51ec838256eb" providerId="LiveId" clId="{C71A918A-17B1-48F6-A58A-E428B9E06072}" dt="2022-04-28T20:22:06.168" v="932" actId="26606"/>
          <ac:spMkLst>
            <pc:docMk/>
            <pc:sldMk cId="3370301011" sldId="260"/>
            <ac:spMk id="2" creationId="{3CDE9A4C-C965-460D-9F49-E1C8020010EE}"/>
          </ac:spMkLst>
        </pc:spChg>
        <pc:spChg chg="mod">
          <ac:chgData name="stone.emily92@gmail.com" userId="e40a51ec838256eb" providerId="LiveId" clId="{C71A918A-17B1-48F6-A58A-E428B9E06072}" dt="2022-04-28T20:25:23.440" v="988" actId="255"/>
          <ac:spMkLst>
            <pc:docMk/>
            <pc:sldMk cId="3370301011" sldId="260"/>
            <ac:spMk id="3" creationId="{234C23C3-187C-4C27-883F-EF3F85222542}"/>
          </ac:spMkLst>
        </pc:spChg>
        <pc:spChg chg="add del">
          <ac:chgData name="stone.emily92@gmail.com" userId="e40a51ec838256eb" providerId="LiveId" clId="{C71A918A-17B1-48F6-A58A-E428B9E06072}" dt="2022-04-28T20:22:05.707" v="931" actId="26606"/>
          <ac:spMkLst>
            <pc:docMk/>
            <pc:sldMk cId="3370301011" sldId="260"/>
            <ac:spMk id="8" creationId="{5A0118C5-4F8D-4CF4-BADD-53FEACC6C42A}"/>
          </ac:spMkLst>
        </pc:spChg>
        <pc:spChg chg="add del">
          <ac:chgData name="stone.emily92@gmail.com" userId="e40a51ec838256eb" providerId="LiveId" clId="{C71A918A-17B1-48F6-A58A-E428B9E06072}" dt="2022-04-28T20:22:05.707" v="931" actId="26606"/>
          <ac:spMkLst>
            <pc:docMk/>
            <pc:sldMk cId="3370301011" sldId="260"/>
            <ac:spMk id="10" creationId="{4E0A5C5C-2A95-428E-9F6A-0D29EBD57C9F}"/>
          </ac:spMkLst>
        </pc:spChg>
        <pc:spChg chg="add del">
          <ac:chgData name="stone.emily92@gmail.com" userId="e40a51ec838256eb" providerId="LiveId" clId="{C71A918A-17B1-48F6-A58A-E428B9E06072}" dt="2022-04-28T20:22:05.707" v="931" actId="26606"/>
          <ac:spMkLst>
            <pc:docMk/>
            <pc:sldMk cId="3370301011" sldId="260"/>
            <ac:spMk id="12" creationId="{1056F38F-7C4E-461D-8709-7D0024AE1F79}"/>
          </ac:spMkLst>
        </pc:spChg>
        <pc:spChg chg="add del">
          <ac:chgData name="stone.emily92@gmail.com" userId="e40a51ec838256eb" providerId="LiveId" clId="{C71A918A-17B1-48F6-A58A-E428B9E06072}" dt="2022-04-28T20:22:05.707" v="931" actId="26606"/>
          <ac:spMkLst>
            <pc:docMk/>
            <pc:sldMk cId="3370301011" sldId="260"/>
            <ac:spMk id="14" creationId="{C7278469-3C3C-49CE-AEEE-E176A4900B78}"/>
          </ac:spMkLst>
        </pc:spChg>
        <pc:spChg chg="add del">
          <ac:chgData name="stone.emily92@gmail.com" userId="e40a51ec838256eb" providerId="LiveId" clId="{C71A918A-17B1-48F6-A58A-E428B9E06072}" dt="2022-04-28T20:22:05.707" v="931" actId="26606"/>
          <ac:spMkLst>
            <pc:docMk/>
            <pc:sldMk cId="3370301011" sldId="260"/>
            <ac:spMk id="20" creationId="{4C6598AB-1C17-4D54-951C-A082D94ACB7A}"/>
          </ac:spMkLst>
        </pc:spChg>
        <pc:spChg chg="add del">
          <ac:chgData name="stone.emily92@gmail.com" userId="e40a51ec838256eb" providerId="LiveId" clId="{C71A918A-17B1-48F6-A58A-E428B9E06072}" dt="2022-04-28T20:22:05.707" v="931" actId="26606"/>
          <ac:spMkLst>
            <pc:docMk/>
            <pc:sldMk cId="3370301011" sldId="260"/>
            <ac:spMk id="22" creationId="{C83B66D7-137D-4AC1-B172-53D60F08BEB5}"/>
          </ac:spMkLst>
        </pc:spChg>
        <pc:spChg chg="add del">
          <ac:chgData name="stone.emily92@gmail.com" userId="e40a51ec838256eb" providerId="LiveId" clId="{C71A918A-17B1-48F6-A58A-E428B9E06072}" dt="2022-04-28T20:22:05.707" v="931" actId="26606"/>
          <ac:spMkLst>
            <pc:docMk/>
            <pc:sldMk cId="3370301011" sldId="260"/>
            <ac:spMk id="24" creationId="{F6B92503-6984-4D15-8B98-8718709B785D}"/>
          </ac:spMkLst>
        </pc:spChg>
        <pc:spChg chg="add del">
          <ac:chgData name="stone.emily92@gmail.com" userId="e40a51ec838256eb" providerId="LiveId" clId="{C71A918A-17B1-48F6-A58A-E428B9E06072}" dt="2022-04-28T20:22:05.707" v="931" actId="26606"/>
          <ac:spMkLst>
            <pc:docMk/>
            <pc:sldMk cId="3370301011" sldId="260"/>
            <ac:spMk id="26" creationId="{08DDF938-524E-4C18-A47D-C00627832366}"/>
          </ac:spMkLst>
        </pc:spChg>
        <pc:spChg chg="add">
          <ac:chgData name="stone.emily92@gmail.com" userId="e40a51ec838256eb" providerId="LiveId" clId="{C71A918A-17B1-48F6-A58A-E428B9E06072}" dt="2022-04-28T20:22:06.168" v="932" actId="26606"/>
          <ac:spMkLst>
            <pc:docMk/>
            <pc:sldMk cId="3370301011" sldId="260"/>
            <ac:spMk id="190" creationId="{5A0118C5-4F8D-4CF4-BADD-53FEACC6C42A}"/>
          </ac:spMkLst>
        </pc:spChg>
        <pc:spChg chg="add">
          <ac:chgData name="stone.emily92@gmail.com" userId="e40a51ec838256eb" providerId="LiveId" clId="{C71A918A-17B1-48F6-A58A-E428B9E06072}" dt="2022-04-28T20:22:06.168" v="932" actId="26606"/>
          <ac:spMkLst>
            <pc:docMk/>
            <pc:sldMk cId="3370301011" sldId="260"/>
            <ac:spMk id="361" creationId="{A99050EE-26AF-4253-BD50-F0FCD965A8F6}"/>
          </ac:spMkLst>
        </pc:spChg>
        <pc:spChg chg="add">
          <ac:chgData name="stone.emily92@gmail.com" userId="e40a51ec838256eb" providerId="LiveId" clId="{C71A918A-17B1-48F6-A58A-E428B9E06072}" dt="2022-04-28T20:22:06.168" v="932" actId="26606"/>
          <ac:spMkLst>
            <pc:docMk/>
            <pc:sldMk cId="3370301011" sldId="260"/>
            <ac:spMk id="364" creationId="{D0C78466-EB6E-45A0-99A6-A00789ACD90A}"/>
          </ac:spMkLst>
        </pc:spChg>
        <pc:spChg chg="add">
          <ac:chgData name="stone.emily92@gmail.com" userId="e40a51ec838256eb" providerId="LiveId" clId="{C71A918A-17B1-48F6-A58A-E428B9E06072}" dt="2022-04-28T20:22:06.168" v="932" actId="26606"/>
          <ac:spMkLst>
            <pc:docMk/>
            <pc:sldMk cId="3370301011" sldId="260"/>
            <ac:spMk id="365" creationId="{E99F76E4-5DFD-4DBE-B042-66FBCD1182C9}"/>
          </ac:spMkLst>
        </pc:spChg>
        <pc:grpChg chg="add del">
          <ac:chgData name="stone.emily92@gmail.com" userId="e40a51ec838256eb" providerId="LiveId" clId="{C71A918A-17B1-48F6-A58A-E428B9E06072}" dt="2022-04-28T20:22:05.707" v="931" actId="26606"/>
          <ac:grpSpMkLst>
            <pc:docMk/>
            <pc:sldMk cId="3370301011" sldId="260"/>
            <ac:grpSpMk id="16" creationId="{93DC754C-7E09-422D-A8BB-AF632E90DFA2}"/>
          </ac:grpSpMkLst>
        </pc:grpChg>
        <pc:grpChg chg="add del">
          <ac:chgData name="stone.emily92@gmail.com" userId="e40a51ec838256eb" providerId="LiveId" clId="{C71A918A-17B1-48F6-A58A-E428B9E06072}" dt="2022-04-28T20:22:05.707" v="931" actId="26606"/>
          <ac:grpSpMkLst>
            <pc:docMk/>
            <pc:sldMk cId="3370301011" sldId="260"/>
            <ac:grpSpMk id="28" creationId="{3773FAF5-C452-4455-9411-D6AF5EBD4CA9}"/>
          </ac:grpSpMkLst>
        </pc:grpChg>
        <pc:grpChg chg="add">
          <ac:chgData name="stone.emily92@gmail.com" userId="e40a51ec838256eb" providerId="LiveId" clId="{C71A918A-17B1-48F6-A58A-E428B9E06072}" dt="2022-04-28T20:22:06.168" v="932" actId="26606"/>
          <ac:grpSpMkLst>
            <pc:docMk/>
            <pc:sldMk cId="3370301011" sldId="260"/>
            <ac:grpSpMk id="191" creationId="{773717CC-ECEE-4ABF-BA61-C59F46801775}"/>
          </ac:grpSpMkLst>
        </pc:grpChg>
        <pc:grpChg chg="add">
          <ac:chgData name="stone.emily92@gmail.com" userId="e40a51ec838256eb" providerId="LiveId" clId="{C71A918A-17B1-48F6-A58A-E428B9E06072}" dt="2022-04-28T20:22:06.168" v="932" actId="26606"/>
          <ac:grpSpMkLst>
            <pc:docMk/>
            <pc:sldMk cId="3370301011" sldId="260"/>
            <ac:grpSpMk id="362" creationId="{00E015F5-1A99-4E40-BC3D-7707802996B5}"/>
          </ac:grpSpMkLst>
        </pc:grpChg>
        <pc:grpChg chg="add">
          <ac:chgData name="stone.emily92@gmail.com" userId="e40a51ec838256eb" providerId="LiveId" clId="{C71A918A-17B1-48F6-A58A-E428B9E06072}" dt="2022-04-28T20:22:06.168" v="932" actId="26606"/>
          <ac:grpSpMkLst>
            <pc:docMk/>
            <pc:sldMk cId="3370301011" sldId="260"/>
            <ac:grpSpMk id="366" creationId="{5468B3A9-705E-43C3-A742-0619B0D8F2EE}"/>
          </ac:grpSpMkLst>
        </pc:grpChg>
      </pc:sldChg>
      <pc:sldChg chg="addSp delSp modSp mod setBg setClrOvrMap">
        <pc:chgData name="stone.emily92@gmail.com" userId="e40a51ec838256eb" providerId="LiveId" clId="{C71A918A-17B1-48F6-A58A-E428B9E06072}" dt="2022-04-29T14:43:15.329" v="1772" actId="26606"/>
        <pc:sldMkLst>
          <pc:docMk/>
          <pc:sldMk cId="1167103270" sldId="261"/>
        </pc:sldMkLst>
        <pc:spChg chg="mod">
          <ac:chgData name="stone.emily92@gmail.com" userId="e40a51ec838256eb" providerId="LiveId" clId="{C71A918A-17B1-48F6-A58A-E428B9E06072}" dt="2022-04-29T14:28:02.792" v="1109" actId="1076"/>
          <ac:spMkLst>
            <pc:docMk/>
            <pc:sldMk cId="1167103270" sldId="261"/>
            <ac:spMk id="2" creationId="{13301659-ECE6-4666-89DE-55502C4CAEB4}"/>
          </ac:spMkLst>
        </pc:spChg>
        <pc:spChg chg="del mod">
          <ac:chgData name="stone.emily92@gmail.com" userId="e40a51ec838256eb" providerId="LiveId" clId="{C71A918A-17B1-48F6-A58A-E428B9E06072}" dt="2022-04-28T20:27:54.059" v="1033" actId="26606"/>
          <ac:spMkLst>
            <pc:docMk/>
            <pc:sldMk cId="1167103270" sldId="261"/>
            <ac:spMk id="3" creationId="{B479177F-9B1A-40EA-B16B-7993151F2B4D}"/>
          </ac:spMkLst>
        </pc:spChg>
        <pc:spChg chg="add del mod">
          <ac:chgData name="stone.emily92@gmail.com" userId="e40a51ec838256eb" providerId="LiveId" clId="{C71A918A-17B1-48F6-A58A-E428B9E06072}" dt="2022-04-29T14:43:15.329" v="1772" actId="26606"/>
          <ac:spMkLst>
            <pc:docMk/>
            <pc:sldMk cId="1167103270" sldId="261"/>
            <ac:spMk id="3" creationId="{F452766D-9879-41D8-ADD7-893A8FE28F6D}"/>
          </ac:spMkLst>
        </pc:spChg>
        <pc:spChg chg="add del mod">
          <ac:chgData name="stone.emily92@gmail.com" userId="e40a51ec838256eb" providerId="LiveId" clId="{C71A918A-17B1-48F6-A58A-E428B9E06072}" dt="2022-04-28T20:35:13.891" v="1041" actId="478"/>
          <ac:spMkLst>
            <pc:docMk/>
            <pc:sldMk cId="1167103270" sldId="261"/>
            <ac:spMk id="4" creationId="{EBDC0DF6-8BAB-40C3-B4C7-6D1C754BED6D}"/>
          </ac:spMkLst>
        </pc:spChg>
        <pc:spChg chg="add del">
          <ac:chgData name="stone.emily92@gmail.com" userId="e40a51ec838256eb" providerId="LiveId" clId="{C71A918A-17B1-48F6-A58A-E428B9E06072}" dt="2022-04-28T20:27:54.019" v="1032" actId="26606"/>
          <ac:spMkLst>
            <pc:docMk/>
            <pc:sldMk cId="1167103270" sldId="261"/>
            <ac:spMk id="8" creationId="{B95B9BA8-1D69-4796-85F5-B6D0BD52354B}"/>
          </ac:spMkLst>
        </pc:spChg>
        <pc:spChg chg="add del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14" creationId="{D649D88F-3460-4C52-888E-001C62B26EE5}"/>
          </ac:spMkLst>
        </pc:spChg>
        <pc:spChg chg="add del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15" creationId="{8B646C36-EEEC-4D52-8E8E-206F4CD8A3DA}"/>
          </ac:spMkLst>
        </pc:spChg>
        <pc:spChg chg="add del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16" creationId="{A2B5CBEA-F125-49B6-8335-227C325B112B}"/>
          </ac:spMkLst>
        </pc:spChg>
        <pc:spChg chg="add del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18" creationId="{217DD14E-3BC7-413D-B4AB-B92EED2F57C5}"/>
          </ac:spMkLst>
        </pc:spChg>
        <pc:spChg chg="add del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20" creationId="{4FB204DF-284E-45F6-A017-79A4DF57BCCB}"/>
          </ac:spMkLst>
        </pc:spChg>
        <pc:spChg chg="add del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22" creationId="{6908275D-177E-42F2-8887-134AFE8B70CC}"/>
          </ac:spMkLst>
        </pc:spChg>
        <pc:spChg chg="add del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24" creationId="{4D1A5E71-B6B6-486A-8CDC-C7ABD9B903F6}"/>
          </ac:spMkLst>
        </pc:spChg>
        <pc:spChg chg="add del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26" creationId="{E32B36D4-0C87-4882-A12C-18A91DBAE28D}"/>
          </ac:spMkLst>
        </pc:spChg>
        <pc:spChg chg="add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38" creationId="{3A397E3E-B90C-4D82-BAAA-36F7AC6A4565}"/>
          </ac:spMkLst>
        </pc:spChg>
        <pc:spChg chg="add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40" creationId="{8CF5E676-CA04-4CED-9F1E-5026ED66E66D}"/>
          </ac:spMkLst>
        </pc:spChg>
        <pc:spChg chg="add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42" creationId="{AFD1189F-9598-4281-8056-2845388D4D05}"/>
          </ac:spMkLst>
        </pc:spChg>
        <pc:spChg chg="add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44" creationId="{583E04E1-D74F-4ED6-972C-035F4FEC4B88}"/>
          </ac:spMkLst>
        </pc:spChg>
        <pc:spChg chg="add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46" creationId="{A2B5CBEA-F125-49B6-8335-227C325B112B}"/>
          </ac:spMkLst>
        </pc:spChg>
        <pc:spChg chg="add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48" creationId="{E51A97D9-C694-4307-818B-0C5BBF413609}"/>
          </ac:spMkLst>
        </pc:spChg>
        <pc:spChg chg="add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50" creationId="{2C1D3151-5F97-4860-B56C-C98BD62CC255}"/>
          </ac:spMkLst>
        </pc:spChg>
        <pc:spChg chg="add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52" creationId="{8DE96824-E506-4448-8704-5EC7BF7BC51B}"/>
          </ac:spMkLst>
        </pc:spChg>
        <pc:spChg chg="add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54" creationId="{E16C8D8F-10E9-4498-ABDB-0F923F8B6837}"/>
          </ac:spMkLst>
        </pc:spChg>
        <pc:spChg chg="add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56" creationId="{4FB204DF-284E-45F6-A017-79A4DF57BCCB}"/>
          </ac:spMkLst>
        </pc:spChg>
        <pc:spChg chg="add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58" creationId="{5EC6B544-8C84-47A6-885D-A4F09EF5C0F7}"/>
          </ac:spMkLst>
        </pc:spChg>
        <pc:spChg chg="add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60" creationId="{1E5A83E3-8A11-4492-BB6E-F5F2240316FB}"/>
          </ac:spMkLst>
        </pc:spChg>
        <pc:spChg chg="add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62" creationId="{32C95C5C-6FBD-47FF-9CA6-066193539A10}"/>
          </ac:spMkLst>
        </pc:spChg>
        <pc:spChg chg="add">
          <ac:chgData name="stone.emily92@gmail.com" userId="e40a51ec838256eb" providerId="LiveId" clId="{C71A918A-17B1-48F6-A58A-E428B9E06072}" dt="2022-04-28T20:35:18.209" v="1042" actId="26606"/>
          <ac:spMkLst>
            <pc:docMk/>
            <pc:sldMk cId="1167103270" sldId="261"/>
            <ac:spMk id="64" creationId="{4D1A5E71-B6B6-486A-8CDC-C7ABD9B903F6}"/>
          </ac:spMkLst>
        </pc:spChg>
        <pc:grpChg chg="add del">
          <ac:chgData name="stone.emily92@gmail.com" userId="e40a51ec838256eb" providerId="LiveId" clId="{C71A918A-17B1-48F6-A58A-E428B9E06072}" dt="2022-04-28T20:27:54.019" v="1032" actId="26606"/>
          <ac:grpSpMkLst>
            <pc:docMk/>
            <pc:sldMk cId="1167103270" sldId="261"/>
            <ac:grpSpMk id="10" creationId="{4728F330-19FB-4D39-BD0F-53032ABFEB7F}"/>
          </ac:grpSpMkLst>
        </pc:grpChg>
        <pc:grpChg chg="add del">
          <ac:chgData name="stone.emily92@gmail.com" userId="e40a51ec838256eb" providerId="LiveId" clId="{C71A918A-17B1-48F6-A58A-E428B9E06072}" dt="2022-04-28T20:35:18.209" v="1042" actId="26606"/>
          <ac:grpSpMkLst>
            <pc:docMk/>
            <pc:sldMk cId="1167103270" sldId="261"/>
            <ac:grpSpMk id="17" creationId="{E7E9D86A-D513-48F9-851A-5F3725E80003}"/>
          </ac:grpSpMkLst>
        </pc:grpChg>
        <pc:grpChg chg="add del">
          <ac:chgData name="stone.emily92@gmail.com" userId="e40a51ec838256eb" providerId="LiveId" clId="{C71A918A-17B1-48F6-A58A-E428B9E06072}" dt="2022-04-28T20:35:18.209" v="1042" actId="26606"/>
          <ac:grpSpMkLst>
            <pc:docMk/>
            <pc:sldMk cId="1167103270" sldId="261"/>
            <ac:grpSpMk id="28" creationId="{FB9739EB-7F66-433D-841F-AB3CD18700B7}"/>
          </ac:grpSpMkLst>
        </pc:grpChg>
        <pc:grpChg chg="add">
          <ac:chgData name="stone.emily92@gmail.com" userId="e40a51ec838256eb" providerId="LiveId" clId="{C71A918A-17B1-48F6-A58A-E428B9E06072}" dt="2022-04-28T20:35:18.209" v="1042" actId="26606"/>
          <ac:grpSpMkLst>
            <pc:docMk/>
            <pc:sldMk cId="1167103270" sldId="261"/>
            <ac:grpSpMk id="66" creationId="{FB9739EB-7F66-433D-841F-AB3CD18700B7}"/>
          </ac:grpSpMkLst>
        </pc:grpChg>
        <pc:graphicFrameChg chg="add del">
          <ac:chgData name="stone.emily92@gmail.com" userId="e40a51ec838256eb" providerId="LiveId" clId="{C71A918A-17B1-48F6-A58A-E428B9E06072}" dt="2022-04-29T14:43:12.715" v="1769" actId="26606"/>
          <ac:graphicFrameMkLst>
            <pc:docMk/>
            <pc:sldMk cId="1167103270" sldId="261"/>
            <ac:graphicFrameMk id="73" creationId="{12E56D71-FC15-5D49-D1EB-E97E20F1C62D}"/>
          </ac:graphicFrameMkLst>
        </pc:graphicFrameChg>
        <pc:graphicFrameChg chg="add del">
          <ac:chgData name="stone.emily92@gmail.com" userId="e40a51ec838256eb" providerId="LiveId" clId="{C71A918A-17B1-48F6-A58A-E428B9E06072}" dt="2022-04-29T14:43:15.297" v="1771" actId="26606"/>
          <ac:graphicFrameMkLst>
            <pc:docMk/>
            <pc:sldMk cId="1167103270" sldId="261"/>
            <ac:graphicFrameMk id="75" creationId="{605BF61C-21F9-4F09-4481-C62CAA4820F9}"/>
          </ac:graphicFrameMkLst>
        </pc:graphicFrameChg>
        <pc:graphicFrameChg chg="add">
          <ac:chgData name="stone.emily92@gmail.com" userId="e40a51ec838256eb" providerId="LiveId" clId="{C71A918A-17B1-48F6-A58A-E428B9E06072}" dt="2022-04-29T14:43:15.329" v="1772" actId="26606"/>
          <ac:graphicFrameMkLst>
            <pc:docMk/>
            <pc:sldMk cId="1167103270" sldId="261"/>
            <ac:graphicFrameMk id="77" creationId="{12E56D71-FC15-5D49-D1EB-E97E20F1C62D}"/>
          </ac:graphicFrameMkLst>
        </pc:graphicFrameChg>
      </pc:sldChg>
      <pc:sldChg chg="addSp delSp modSp new mod setBg">
        <pc:chgData name="stone.emily92@gmail.com" userId="e40a51ec838256eb" providerId="LiveId" clId="{C71A918A-17B1-48F6-A58A-E428B9E06072}" dt="2022-04-28T20:41:54.687" v="1073" actId="26606"/>
        <pc:sldMkLst>
          <pc:docMk/>
          <pc:sldMk cId="1744303188" sldId="262"/>
        </pc:sldMkLst>
        <pc:spChg chg="add del">
          <ac:chgData name="stone.emily92@gmail.com" userId="e40a51ec838256eb" providerId="LiveId" clId="{C71A918A-17B1-48F6-A58A-E428B9E06072}" dt="2022-04-28T20:41:34.261" v="1068" actId="26606"/>
          <ac:spMkLst>
            <pc:docMk/>
            <pc:sldMk cId="1744303188" sldId="262"/>
            <ac:spMk id="77" creationId="{25414FA1-2D4C-41DB-83DE-4F3E38C10A63}"/>
          </ac:spMkLst>
        </pc:spChg>
        <pc:spChg chg="add del">
          <ac:chgData name="stone.emily92@gmail.com" userId="e40a51ec838256eb" providerId="LiveId" clId="{C71A918A-17B1-48F6-A58A-E428B9E06072}" dt="2022-04-28T20:41:54.679" v="1072" actId="26606"/>
          <ac:spMkLst>
            <pc:docMk/>
            <pc:sldMk cId="1744303188" sldId="262"/>
            <ac:spMk id="2058" creationId="{6C2997EE-0889-44C3-AC0D-18F26AC9AAAB}"/>
          </ac:spMkLst>
        </pc:spChg>
        <pc:spChg chg="add">
          <ac:chgData name="stone.emily92@gmail.com" userId="e40a51ec838256eb" providerId="LiveId" clId="{C71A918A-17B1-48F6-A58A-E428B9E06072}" dt="2022-04-28T20:41:54.687" v="1073" actId="26606"/>
          <ac:spMkLst>
            <pc:docMk/>
            <pc:sldMk cId="1744303188" sldId="262"/>
            <ac:spMk id="2060" creationId="{25414FA1-2D4C-41DB-83DE-4F3E38C10A63}"/>
          </ac:spMkLst>
        </pc:spChg>
        <pc:picChg chg="add mod ord">
          <ac:chgData name="stone.emily92@gmail.com" userId="e40a51ec838256eb" providerId="LiveId" clId="{C71A918A-17B1-48F6-A58A-E428B9E06072}" dt="2022-04-28T20:41:54.687" v="1073" actId="26606"/>
          <ac:picMkLst>
            <pc:docMk/>
            <pc:sldMk cId="1744303188" sldId="262"/>
            <ac:picMk id="2050" creationId="{86D64B2B-3E43-4BA5-BEF5-0FBDDCEDA81E}"/>
          </ac:picMkLst>
        </pc:picChg>
        <pc:picChg chg="add mod">
          <ac:chgData name="stone.emily92@gmail.com" userId="e40a51ec838256eb" providerId="LiveId" clId="{C71A918A-17B1-48F6-A58A-E428B9E06072}" dt="2022-04-28T20:41:54.687" v="1073" actId="26606"/>
          <ac:picMkLst>
            <pc:docMk/>
            <pc:sldMk cId="1744303188" sldId="262"/>
            <ac:picMk id="2052" creationId="{D6FF1042-6361-495D-BE7A-165053B23A1A}"/>
          </ac:picMkLst>
        </pc:picChg>
        <pc:picChg chg="add mod ord">
          <ac:chgData name="stone.emily92@gmail.com" userId="e40a51ec838256eb" providerId="LiveId" clId="{C71A918A-17B1-48F6-A58A-E428B9E06072}" dt="2022-04-28T20:41:54.687" v="1073" actId="26606"/>
          <ac:picMkLst>
            <pc:docMk/>
            <pc:sldMk cId="1744303188" sldId="262"/>
            <ac:picMk id="2054" creationId="{55069E18-735E-44F5-A981-F964A6649325}"/>
          </ac:picMkLst>
        </pc:picChg>
        <pc:picChg chg="add mod">
          <ac:chgData name="stone.emily92@gmail.com" userId="e40a51ec838256eb" providerId="LiveId" clId="{C71A918A-17B1-48F6-A58A-E428B9E06072}" dt="2022-04-28T20:41:54.687" v="1073" actId="26606"/>
          <ac:picMkLst>
            <pc:docMk/>
            <pc:sldMk cId="1744303188" sldId="262"/>
            <ac:picMk id="2056" creationId="{160E01A4-CD06-4BD6-831B-BC810F6E3591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D4146C-6A6D-4894-A17D-484EAD93C65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5FE2257-703B-4CA9-AF9F-52BBB0712EE7}">
      <dgm:prSet/>
      <dgm:spPr/>
      <dgm:t>
        <a:bodyPr/>
        <a:lstStyle/>
        <a:p>
          <a:r>
            <a:rPr lang="en-US"/>
            <a:t>Me gust</a:t>
          </a:r>
          <a:r>
            <a:rPr lang="es-ES"/>
            <a:t>ó cómo la película contaba múltiples historias diferentes. Fue interesante ver las diferentes clases sociales en Mexico. Pero la película no fue feliz y todas las historias de los personajes terminaron tristemente. </a:t>
          </a:r>
          <a:endParaRPr lang="en-US"/>
        </a:p>
      </dgm:t>
    </dgm:pt>
    <dgm:pt modelId="{E51ADA53-4159-4C79-BE0D-9FDDE9BBDE1C}" type="parTrans" cxnId="{92D0461F-5166-472C-9B8B-908FB8FD4DFF}">
      <dgm:prSet/>
      <dgm:spPr/>
      <dgm:t>
        <a:bodyPr/>
        <a:lstStyle/>
        <a:p>
          <a:endParaRPr lang="en-US"/>
        </a:p>
      </dgm:t>
    </dgm:pt>
    <dgm:pt modelId="{4DCEB566-4AB4-439C-90C9-CC726CCA0ED8}" type="sibTrans" cxnId="{92D0461F-5166-472C-9B8B-908FB8FD4DFF}">
      <dgm:prSet/>
      <dgm:spPr/>
      <dgm:t>
        <a:bodyPr/>
        <a:lstStyle/>
        <a:p>
          <a:endParaRPr lang="en-US"/>
        </a:p>
      </dgm:t>
    </dgm:pt>
    <dgm:pt modelId="{15DB0CA0-52C9-471F-A20E-01AC693C3668}">
      <dgm:prSet/>
      <dgm:spPr/>
      <dgm:t>
        <a:bodyPr/>
        <a:lstStyle/>
        <a:p>
          <a:r>
            <a:rPr lang="es-ES"/>
            <a:t>Si a la gente no le importa algo de violencia, entonces recomendaría esta película a mis compañeros de clase porque explica muy bien las problemas sobre la vida en Mexico. </a:t>
          </a:r>
          <a:endParaRPr lang="en-US"/>
        </a:p>
      </dgm:t>
    </dgm:pt>
    <dgm:pt modelId="{2199F2A5-FE74-4A48-80F3-76AA498F44F9}" type="parTrans" cxnId="{FACAFE53-531C-4ABC-8484-0B034F02397E}">
      <dgm:prSet/>
      <dgm:spPr/>
      <dgm:t>
        <a:bodyPr/>
        <a:lstStyle/>
        <a:p>
          <a:endParaRPr lang="en-US"/>
        </a:p>
      </dgm:t>
    </dgm:pt>
    <dgm:pt modelId="{107FCE0A-DC82-460B-A998-3196C0654859}" type="sibTrans" cxnId="{FACAFE53-531C-4ABC-8484-0B034F02397E}">
      <dgm:prSet/>
      <dgm:spPr/>
      <dgm:t>
        <a:bodyPr/>
        <a:lstStyle/>
        <a:p>
          <a:endParaRPr lang="en-US"/>
        </a:p>
      </dgm:t>
    </dgm:pt>
    <dgm:pt modelId="{649851A1-1EFC-4A8E-B473-58139DFCCE3B}">
      <dgm:prSet/>
      <dgm:spPr/>
      <dgm:t>
        <a:bodyPr/>
        <a:lstStyle/>
        <a:p>
          <a:r>
            <a:rPr lang="es-ES"/>
            <a:t>El mensaje de la película es que hay buenos y malos en todos y las circunstancias pueden hacer que las personas hagan cosas que normalmente no harían. </a:t>
          </a:r>
          <a:endParaRPr lang="en-US"/>
        </a:p>
      </dgm:t>
    </dgm:pt>
    <dgm:pt modelId="{E7A080E0-99EF-4747-A334-441E31273E7B}" type="parTrans" cxnId="{028C5EFF-B586-4E9A-AED2-5C93A174AACC}">
      <dgm:prSet/>
      <dgm:spPr/>
      <dgm:t>
        <a:bodyPr/>
        <a:lstStyle/>
        <a:p>
          <a:endParaRPr lang="en-US"/>
        </a:p>
      </dgm:t>
    </dgm:pt>
    <dgm:pt modelId="{F4ED2248-5C8C-4E0B-AF86-F27B8A613B69}" type="sibTrans" cxnId="{028C5EFF-B586-4E9A-AED2-5C93A174AACC}">
      <dgm:prSet/>
      <dgm:spPr/>
      <dgm:t>
        <a:bodyPr/>
        <a:lstStyle/>
        <a:p>
          <a:endParaRPr lang="en-US"/>
        </a:p>
      </dgm:t>
    </dgm:pt>
    <dgm:pt modelId="{52C5F60D-A5A9-483F-B147-377110DE007B}" type="pres">
      <dgm:prSet presAssocID="{FDD4146C-6A6D-4894-A17D-484EAD93C65C}" presName="linear" presStyleCnt="0">
        <dgm:presLayoutVars>
          <dgm:animLvl val="lvl"/>
          <dgm:resizeHandles val="exact"/>
        </dgm:presLayoutVars>
      </dgm:prSet>
      <dgm:spPr/>
    </dgm:pt>
    <dgm:pt modelId="{3DCFD994-EC2B-42EE-9ABB-49DEB9639545}" type="pres">
      <dgm:prSet presAssocID="{95FE2257-703B-4CA9-AF9F-52BBB0712EE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4626BEA-7F37-406C-9536-089D74E2A966}" type="pres">
      <dgm:prSet presAssocID="{4DCEB566-4AB4-439C-90C9-CC726CCA0ED8}" presName="spacer" presStyleCnt="0"/>
      <dgm:spPr/>
    </dgm:pt>
    <dgm:pt modelId="{65B1A3D1-EFF1-4B89-95F4-FC7B395EEA44}" type="pres">
      <dgm:prSet presAssocID="{15DB0CA0-52C9-471F-A20E-01AC693C366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3C005AB-5B5A-4242-90EB-A7B61296D381}" type="pres">
      <dgm:prSet presAssocID="{107FCE0A-DC82-460B-A998-3196C0654859}" presName="spacer" presStyleCnt="0"/>
      <dgm:spPr/>
    </dgm:pt>
    <dgm:pt modelId="{58BBCA45-12BE-4FA7-A868-32C0151BD10E}" type="pres">
      <dgm:prSet presAssocID="{649851A1-1EFC-4A8E-B473-58139DFCCE3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390CD1D-1C4F-4451-9E66-9E82AAFAE245}" type="presOf" srcId="{649851A1-1EFC-4A8E-B473-58139DFCCE3B}" destId="{58BBCA45-12BE-4FA7-A868-32C0151BD10E}" srcOrd="0" destOrd="0" presId="urn:microsoft.com/office/officeart/2005/8/layout/vList2"/>
    <dgm:cxn modelId="{92D0461F-5166-472C-9B8B-908FB8FD4DFF}" srcId="{FDD4146C-6A6D-4894-A17D-484EAD93C65C}" destId="{95FE2257-703B-4CA9-AF9F-52BBB0712EE7}" srcOrd="0" destOrd="0" parTransId="{E51ADA53-4159-4C79-BE0D-9FDDE9BBDE1C}" sibTransId="{4DCEB566-4AB4-439C-90C9-CC726CCA0ED8}"/>
    <dgm:cxn modelId="{5AA7C742-EF35-4C68-9F85-5B5462D03E30}" type="presOf" srcId="{FDD4146C-6A6D-4894-A17D-484EAD93C65C}" destId="{52C5F60D-A5A9-483F-B147-377110DE007B}" srcOrd="0" destOrd="0" presId="urn:microsoft.com/office/officeart/2005/8/layout/vList2"/>
    <dgm:cxn modelId="{FACAFE53-531C-4ABC-8484-0B034F02397E}" srcId="{FDD4146C-6A6D-4894-A17D-484EAD93C65C}" destId="{15DB0CA0-52C9-471F-A20E-01AC693C3668}" srcOrd="1" destOrd="0" parTransId="{2199F2A5-FE74-4A48-80F3-76AA498F44F9}" sibTransId="{107FCE0A-DC82-460B-A998-3196C0654859}"/>
    <dgm:cxn modelId="{8DA5B2BC-6C54-4F6D-8548-F72AADBE2F1D}" type="presOf" srcId="{15DB0CA0-52C9-471F-A20E-01AC693C3668}" destId="{65B1A3D1-EFF1-4B89-95F4-FC7B395EEA44}" srcOrd="0" destOrd="0" presId="urn:microsoft.com/office/officeart/2005/8/layout/vList2"/>
    <dgm:cxn modelId="{FA3F95C4-22B4-4ED4-8A1F-286F3EF948EE}" type="presOf" srcId="{95FE2257-703B-4CA9-AF9F-52BBB0712EE7}" destId="{3DCFD994-EC2B-42EE-9ABB-49DEB9639545}" srcOrd="0" destOrd="0" presId="urn:microsoft.com/office/officeart/2005/8/layout/vList2"/>
    <dgm:cxn modelId="{028C5EFF-B586-4E9A-AED2-5C93A174AACC}" srcId="{FDD4146C-6A6D-4894-A17D-484EAD93C65C}" destId="{649851A1-1EFC-4A8E-B473-58139DFCCE3B}" srcOrd="2" destOrd="0" parTransId="{E7A080E0-99EF-4747-A334-441E31273E7B}" sibTransId="{F4ED2248-5C8C-4E0B-AF86-F27B8A613B69}"/>
    <dgm:cxn modelId="{500117CB-D444-4726-A0BB-1EBABC21BBC6}" type="presParOf" srcId="{52C5F60D-A5A9-483F-B147-377110DE007B}" destId="{3DCFD994-EC2B-42EE-9ABB-49DEB9639545}" srcOrd="0" destOrd="0" presId="urn:microsoft.com/office/officeart/2005/8/layout/vList2"/>
    <dgm:cxn modelId="{E1ED152A-EA66-4BC0-A925-08F49C711EC5}" type="presParOf" srcId="{52C5F60D-A5A9-483F-B147-377110DE007B}" destId="{94626BEA-7F37-406C-9536-089D74E2A966}" srcOrd="1" destOrd="0" presId="urn:microsoft.com/office/officeart/2005/8/layout/vList2"/>
    <dgm:cxn modelId="{30A93245-AE3B-4C69-89C5-E70E9AAFA0E4}" type="presParOf" srcId="{52C5F60D-A5A9-483F-B147-377110DE007B}" destId="{65B1A3D1-EFF1-4B89-95F4-FC7B395EEA44}" srcOrd="2" destOrd="0" presId="urn:microsoft.com/office/officeart/2005/8/layout/vList2"/>
    <dgm:cxn modelId="{57F6512D-D127-402B-AF40-AD9E6221BE09}" type="presParOf" srcId="{52C5F60D-A5A9-483F-B147-377110DE007B}" destId="{C3C005AB-5B5A-4242-90EB-A7B61296D381}" srcOrd="3" destOrd="0" presId="urn:microsoft.com/office/officeart/2005/8/layout/vList2"/>
    <dgm:cxn modelId="{6DEA7496-6624-4BF1-A66E-50932C15C46E}" type="presParOf" srcId="{52C5F60D-A5A9-483F-B147-377110DE007B}" destId="{58BBCA45-12BE-4FA7-A868-32C0151BD10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FD994-EC2B-42EE-9ABB-49DEB9639545}">
      <dsp:nvSpPr>
        <dsp:cNvPr id="0" name=""/>
        <dsp:cNvSpPr/>
      </dsp:nvSpPr>
      <dsp:spPr>
        <a:xfrm>
          <a:off x="0" y="65320"/>
          <a:ext cx="641847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Me gust</a:t>
          </a:r>
          <a:r>
            <a:rPr lang="es-ES" sz="1600" kern="1200"/>
            <a:t>ó cómo la película contaba múltiples historias diferentes. Fue interesante ver las diferentes clases sociales en Mexico. Pero la película no fue feliz y todas las historias de los personajes terminaron tristemente. </a:t>
          </a:r>
          <a:endParaRPr lang="en-US" sz="1600" kern="1200"/>
        </a:p>
      </dsp:txBody>
      <dsp:txXfrm>
        <a:off x="42950" y="108270"/>
        <a:ext cx="6332570" cy="793940"/>
      </dsp:txXfrm>
    </dsp:sp>
    <dsp:sp modelId="{65B1A3D1-EFF1-4B89-95F4-FC7B395EEA44}">
      <dsp:nvSpPr>
        <dsp:cNvPr id="0" name=""/>
        <dsp:cNvSpPr/>
      </dsp:nvSpPr>
      <dsp:spPr>
        <a:xfrm>
          <a:off x="0" y="991240"/>
          <a:ext cx="641847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/>
            <a:t>Si a la gente no le importa algo de violencia, entonces recomendaría esta película a mis compañeros de clase porque explica muy bien las problemas sobre la vida en Mexico. </a:t>
          </a:r>
          <a:endParaRPr lang="en-US" sz="1600" kern="1200"/>
        </a:p>
      </dsp:txBody>
      <dsp:txXfrm>
        <a:off x="42950" y="1034190"/>
        <a:ext cx="6332570" cy="793940"/>
      </dsp:txXfrm>
    </dsp:sp>
    <dsp:sp modelId="{58BBCA45-12BE-4FA7-A868-32C0151BD10E}">
      <dsp:nvSpPr>
        <dsp:cNvPr id="0" name=""/>
        <dsp:cNvSpPr/>
      </dsp:nvSpPr>
      <dsp:spPr>
        <a:xfrm>
          <a:off x="0" y="1917161"/>
          <a:ext cx="641847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/>
            <a:t>El mensaje de la película es que hay buenos y malos en todos y las circunstancias pueden hacer que las personas hagan cosas que normalmente no harían. </a:t>
          </a:r>
          <a:endParaRPr lang="en-US" sz="1600" kern="1200"/>
        </a:p>
      </dsp:txBody>
      <dsp:txXfrm>
        <a:off x="42950" y="1960111"/>
        <a:ext cx="6332570" cy="793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C9748-B96E-4515-8E28-DB888353A6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F937C-5B9D-4555-85CF-0A8DEA4F39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AE05D-E543-42FB-B100-855DEC8F1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520A-078B-4DDD-9AF2-2439375D670A}" type="datetimeFigureOut">
              <a:rPr lang="en-US" smtClean="0"/>
              <a:t>4/29/2022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CF657-B9CC-466F-8700-DD8B95517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6026F-EDC8-4F46-8023-7A355B5F5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836-9803-4760-B3D1-1CF5CC5567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7BC09-A07E-4C9A-9A37-5903DC82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67F03A-3835-4D9D-A77B-65C0C7785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3A0AF-559B-4ABA-9254-987CD563F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520A-078B-4DDD-9AF2-2439375D670A}" type="datetimeFigureOut">
              <a:rPr lang="en-US" smtClean="0"/>
              <a:t>4/29/2022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7C862-DDEA-4D6B-BF99-98C6846EB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FFD1F-499A-418E-AB8A-273364EC8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836-9803-4760-B3D1-1CF5CC5567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91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78C6CD-26BE-45DD-AF19-B8C72E9CB6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61B3E8-F481-452F-9852-65ED47799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FF5F0-0995-44E2-8FC2-ED1BBE561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520A-078B-4DDD-9AF2-2439375D670A}" type="datetimeFigureOut">
              <a:rPr lang="en-US" smtClean="0"/>
              <a:t>4/29/2022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3073A-ECEC-4242-9A80-0ED1D447C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F0587-83E7-48FF-AE90-D8E588D18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836-9803-4760-B3D1-1CF5CC5567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8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E8EBA-7528-41F9-94F6-B5E0B5B8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A8FFA-3E0F-4DE1-8FFD-4B64B91EF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C2220-8D2D-4AFC-A3A0-7A20EC29E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520A-078B-4DDD-9AF2-2439375D670A}" type="datetimeFigureOut">
              <a:rPr lang="en-US" smtClean="0"/>
              <a:t>4/29/2022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F6318-44EA-46A6-9FF9-694E1084E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E0D51-280C-490B-8CEC-50E610E67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836-9803-4760-B3D1-1CF5CC5567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54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355A8-5F2E-4E2E-B8A8-4E8BF66A3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D539F-80FB-465F-B9D7-9294A4461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84EBB-D3F7-4B50-97FC-C30591767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520A-078B-4DDD-9AF2-2439375D670A}" type="datetimeFigureOut">
              <a:rPr lang="en-US" smtClean="0"/>
              <a:t>4/29/2022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A5317-C200-4FBB-84A8-A8E4754C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42E63-E41A-40EE-B8C6-366D018D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836-9803-4760-B3D1-1CF5CC5567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77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BA630-2511-4E8E-BBD0-CE11E46C0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4660D-02B4-475D-AA99-98DFA0502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067A7-90AF-41E4-847B-1150C0ECB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AF8BC-C7C0-42F2-BE4D-721306030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520A-078B-4DDD-9AF2-2439375D670A}" type="datetimeFigureOut">
              <a:rPr lang="en-US" smtClean="0"/>
              <a:t>4/29/2022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E15ED-5DBC-4A17-AC94-5DFD729AD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D3CD3-2D70-4273-BEC4-82556EA18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836-9803-4760-B3D1-1CF5CC5567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01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51519-5E98-49E1-B04F-74FA4CC86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1E744-A134-4CF0-832B-F229D9802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3B1538-111B-4502-880C-FB27623FA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78AAA4-E246-474D-AD37-808BC1A795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D0DFB0-F5F3-4558-9FD1-B4694CDAC1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B2CBE4-87B6-4F5D-BD3F-3CBA06211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520A-078B-4DDD-9AF2-2439375D670A}" type="datetimeFigureOut">
              <a:rPr lang="en-US" smtClean="0"/>
              <a:t>4/29/2022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C50F9D-633F-4AD1-BAF9-F9364BEE3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077398-4555-48B4-8E67-115F20BD5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836-9803-4760-B3D1-1CF5CC5567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7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C48B9-5A99-4E92-BF69-6F61F9EDF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A7A248-2B68-4888-AD0C-012D634E5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520A-078B-4DDD-9AF2-2439375D670A}" type="datetimeFigureOut">
              <a:rPr lang="en-US" smtClean="0"/>
              <a:t>4/29/2022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C74407-2F08-4B1A-BD6B-42347F49B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CD233B-25DD-4001-B29A-0BDBEC10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836-9803-4760-B3D1-1CF5CC5567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8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B9CF05-33F8-45D3-9E5A-2A3C9F8F2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520A-078B-4DDD-9AF2-2439375D670A}" type="datetimeFigureOut">
              <a:rPr lang="en-US" smtClean="0"/>
              <a:t>4/29/2022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3AA422-FA46-462C-AA9A-6F292D4C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F9367-9ED1-42A2-A98C-51903BF93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836-9803-4760-B3D1-1CF5CC5567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97336-786F-497B-ABAF-BB3F4E2C0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ED12B-F588-42B0-BBD6-3A69E6329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71B04C-4224-4578-A1E2-F7C101D7E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EDC3B5-BEEA-4416-BC0D-5773F4B49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520A-078B-4DDD-9AF2-2439375D670A}" type="datetimeFigureOut">
              <a:rPr lang="en-US" smtClean="0"/>
              <a:t>4/29/2022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34376B-F0F1-4D1D-930A-322A2513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A34ED0-4210-429B-9FEF-E5975A596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836-9803-4760-B3D1-1CF5CC5567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69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4347-20B6-4D17-A9A0-0FE091D79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FA1E4C-476E-458E-8DE7-458BA1C651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02B1A9-99DA-46F8-B9F9-E21531604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66FE8-55B3-4F06-A21A-37466A03F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520A-078B-4DDD-9AF2-2439375D670A}" type="datetimeFigureOut">
              <a:rPr lang="en-US" smtClean="0"/>
              <a:t>4/29/2022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27418-C626-4B94-A98B-8D516C3EA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F1446A-2D4C-4255-8F38-385A6E8DE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836-9803-4760-B3D1-1CF5CC5567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955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DDBA50-4AF5-4D58-8EA2-79765DEB3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EFD2C-CCEE-4336-B9B7-5936C339A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B1AB5-26F5-490F-9412-DFA99325C6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2520A-078B-4DDD-9AF2-2439375D670A}" type="datetimeFigureOut">
              <a:rPr lang="en-US" smtClean="0"/>
              <a:t>4/29/2022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D420B-9260-441F-B3C6-1E66A35BD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3D995-DF30-4B6B-88AB-44D64E3E5D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34836-9803-4760-B3D1-1CF5CC5567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63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42BC7E5-76DB-4826-8C07-4A49B6353F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479558"/>
            <a:ext cx="1861854" cy="717514"/>
            <a:chOff x="0" y="1479558"/>
            <a:chExt cx="1861854" cy="717514"/>
          </a:xfrm>
          <a:solidFill>
            <a:schemeClr val="bg1"/>
          </a:solidFill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16C8D8F-10E9-4498-ABDB-0F923F8B6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47955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E5A83E3-8A11-4492-BB6E-F5F224031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9192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98F8FF6-43B4-494A-AF8F-123A4983E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8992" y="-34538"/>
            <a:ext cx="6655405" cy="6335470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B06059C-C357-4011-82B9-9C01063013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5194" y="-23905"/>
            <a:ext cx="6705251" cy="6318526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AFEC601-A132-47EE-B0C2-B38ACD9FC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6886" y="-23905"/>
            <a:ext cx="6705251" cy="6215019"/>
          </a:xfrm>
          <a:custGeom>
            <a:avLst/>
            <a:gdLst>
              <a:gd name="connsiteX0" fmla="*/ 1529549 w 6355652"/>
              <a:gd name="connsiteY0" fmla="*/ 0 h 5890980"/>
              <a:gd name="connsiteX1" fmla="*/ 4826104 w 6355652"/>
              <a:gd name="connsiteY1" fmla="*/ 0 h 5890980"/>
              <a:gd name="connsiteX2" fmla="*/ 4954579 w 6355652"/>
              <a:gd name="connsiteY2" fmla="*/ 78051 h 5890980"/>
              <a:gd name="connsiteX3" fmla="*/ 6355652 w 6355652"/>
              <a:gd name="connsiteY3" fmla="*/ 2713154 h 5890980"/>
              <a:gd name="connsiteX4" fmla="*/ 3177826 w 6355652"/>
              <a:gd name="connsiteY4" fmla="*/ 5890980 h 5890980"/>
              <a:gd name="connsiteX5" fmla="*/ 0 w 6355652"/>
              <a:gd name="connsiteY5" fmla="*/ 2713154 h 5890980"/>
              <a:gd name="connsiteX6" fmla="*/ 1401073 w 6355652"/>
              <a:gd name="connsiteY6" fmla="*/ 78051 h 589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5890980">
                <a:moveTo>
                  <a:pt x="1529549" y="0"/>
                </a:moveTo>
                <a:lnTo>
                  <a:pt x="4826104" y="0"/>
                </a:lnTo>
                <a:lnTo>
                  <a:pt x="4954579" y="78051"/>
                </a:lnTo>
                <a:cubicBezTo>
                  <a:pt x="5799886" y="649129"/>
                  <a:pt x="6355652" y="1616239"/>
                  <a:pt x="6355652" y="2713154"/>
                </a:cubicBezTo>
                <a:cubicBezTo>
                  <a:pt x="6355652" y="4468219"/>
                  <a:pt x="4932891" y="5890980"/>
                  <a:pt x="3177826" y="5890980"/>
                </a:cubicBezTo>
                <a:cubicBezTo>
                  <a:pt x="1422761" y="5890980"/>
                  <a:pt x="0" y="4468219"/>
                  <a:pt x="0" y="2713154"/>
                </a:cubicBezTo>
                <a:cubicBezTo>
                  <a:pt x="0" y="1616239"/>
                  <a:pt x="555766" y="649129"/>
                  <a:pt x="1401073" y="78051"/>
                </a:cubicBezTo>
                <a:close/>
              </a:path>
            </a:pathLst>
          </a:cu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E54EA9-60BE-4395-9EAD-CCE1A99C3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2409" y="895483"/>
            <a:ext cx="5786232" cy="3011190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chemeClr val="bg1"/>
                </a:solidFill>
              </a:rPr>
              <a:t>Amores</a:t>
            </a:r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5400" dirty="0" err="1">
                <a:solidFill>
                  <a:schemeClr val="bg1"/>
                </a:solidFill>
              </a:rPr>
              <a:t>Perros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Emily Stone</a:t>
            </a:r>
          </a:p>
        </p:txBody>
      </p:sp>
      <p:sp>
        <p:nvSpPr>
          <p:cNvPr id="19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1" name="Graphic 212">
            <a:extLst>
              <a:ext uri="{FF2B5EF4-FFF2-40B4-BE49-F238E27FC236}">
                <a16:creationId xmlns:a16="http://schemas.microsoft.com/office/drawing/2014/main" id="{218E095B-4870-4AD5-9C41-C16D59523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3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583101" y="3578317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0" name="Oval 29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E8CB2F0-2F5A-4EBD-B214-E0309C31F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FFD3887D-244B-4EC4-9208-E304984C5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7224C31-855E-4593-8A58-5B2B0CC4F5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669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5AA03EDC-7067-4DFF-B672-541D016AA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EBF3E39-B0BE-496A-8604-9007470FF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654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622167-E52D-4BAF-BFD3-478FE5E1B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442" y="685800"/>
            <a:ext cx="4353116" cy="1474666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 err="1">
                <a:solidFill>
                  <a:srgbClr val="595959"/>
                </a:solidFill>
              </a:rPr>
              <a:t>Biografía</a:t>
            </a:r>
            <a:r>
              <a:rPr lang="en-US" sz="3600" dirty="0">
                <a:solidFill>
                  <a:srgbClr val="595959"/>
                </a:solidFill>
              </a:rPr>
              <a:t> del Alejandro González </a:t>
            </a:r>
            <a:r>
              <a:rPr lang="en-US" sz="3600" dirty="0" err="1">
                <a:solidFill>
                  <a:srgbClr val="595959"/>
                </a:solidFill>
              </a:rPr>
              <a:t>Iñarritu</a:t>
            </a:r>
            <a:endParaRPr lang="en-US" sz="3600" dirty="0">
              <a:solidFill>
                <a:srgbClr val="59595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35839-2484-4CAF-8070-7153EB23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442" y="2447337"/>
            <a:ext cx="4353116" cy="3770434"/>
          </a:xfrm>
        </p:spPr>
        <p:txBody>
          <a:bodyPr anchor="t">
            <a:normAutofit/>
          </a:bodyPr>
          <a:lstStyle/>
          <a:p>
            <a:r>
              <a:rPr lang="es-ES" sz="2400" dirty="0">
                <a:solidFill>
                  <a:srgbClr val="595959"/>
                </a:solidFill>
              </a:rPr>
              <a:t>Alejandro G. Iñarritu es director, productor, y guionista de cine mexicano. Nació en 1963 y es más conocido por hacer películas de drama psicológico sobre la condición humana. Amores Perros fue su primer largometraje y también ha dirigido películas como a </a:t>
            </a:r>
            <a:r>
              <a:rPr lang="es-ES" sz="2400" dirty="0" err="1">
                <a:solidFill>
                  <a:srgbClr val="595959"/>
                </a:solidFill>
              </a:rPr>
              <a:t>Birdman</a:t>
            </a:r>
            <a:r>
              <a:rPr lang="es-ES" sz="2400" dirty="0">
                <a:solidFill>
                  <a:srgbClr val="595959"/>
                </a:solidFill>
              </a:rPr>
              <a:t> y </a:t>
            </a:r>
            <a:r>
              <a:rPr lang="es-ES" sz="2400" dirty="0" err="1">
                <a:solidFill>
                  <a:srgbClr val="595959"/>
                </a:solidFill>
              </a:rPr>
              <a:t>The</a:t>
            </a:r>
            <a:r>
              <a:rPr lang="es-ES" sz="2400" dirty="0">
                <a:solidFill>
                  <a:srgbClr val="595959"/>
                </a:solidFill>
              </a:rPr>
              <a:t> </a:t>
            </a:r>
            <a:r>
              <a:rPr lang="es-ES" sz="2400" dirty="0" err="1">
                <a:solidFill>
                  <a:srgbClr val="595959"/>
                </a:solidFill>
              </a:rPr>
              <a:t>Revenant</a:t>
            </a:r>
            <a:r>
              <a:rPr lang="es-ES" sz="2400" dirty="0">
                <a:solidFill>
                  <a:srgbClr val="595959"/>
                </a:solidFill>
              </a:rPr>
              <a:t>. </a:t>
            </a:r>
            <a:endParaRPr lang="en-US" sz="2400" dirty="0">
              <a:solidFill>
                <a:srgbClr val="595959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F1F3B41-88FD-4145-AB91-F8CBA4AFF3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6" r="-1" b="22855"/>
          <a:stretch/>
        </p:blipFill>
        <p:spPr bwMode="auto">
          <a:xfrm>
            <a:off x="6781801" y="1068479"/>
            <a:ext cx="4797056" cy="4766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786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9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11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43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5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6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47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25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27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28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29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30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31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32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09F68AF-930D-48CE-824B-434C5E0E0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05401" cy="404219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Los </a:t>
            </a:r>
            <a:r>
              <a:rPr lang="en-US" dirty="0" err="1">
                <a:solidFill>
                  <a:schemeClr val="bg1"/>
                </a:solidFill>
              </a:rPr>
              <a:t>Personales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Principales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46F3A-099B-4E56-8AE8-A4966B9D0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Octavio y Susana</a:t>
            </a:r>
            <a:r>
              <a:rPr lang="en-US" sz="2400" dirty="0">
                <a:solidFill>
                  <a:schemeClr val="bg1"/>
                </a:solidFill>
              </a:rPr>
              <a:t>: son </a:t>
            </a:r>
            <a:r>
              <a:rPr lang="en-US" sz="2400" dirty="0" err="1">
                <a:solidFill>
                  <a:schemeClr val="bg1"/>
                </a:solidFill>
              </a:rPr>
              <a:t>suegros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pero</a:t>
            </a:r>
            <a:r>
              <a:rPr lang="en-US" sz="2400" dirty="0">
                <a:solidFill>
                  <a:schemeClr val="bg1"/>
                </a:solidFill>
              </a:rPr>
              <a:t> Octavio </a:t>
            </a:r>
            <a:r>
              <a:rPr lang="en-US" sz="2400" dirty="0" err="1">
                <a:solidFill>
                  <a:schemeClr val="bg1"/>
                </a:solidFill>
              </a:rPr>
              <a:t>est</a:t>
            </a:r>
            <a:r>
              <a:rPr lang="es-ES" sz="2400" dirty="0">
                <a:solidFill>
                  <a:schemeClr val="bg1"/>
                </a:solidFill>
              </a:rPr>
              <a:t>á enamorado de Susana e intenta que ella huya con él. Gana dinero usando a su perro en peleas de perros. 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Daniel y Valeria</a:t>
            </a:r>
            <a:r>
              <a:rPr lang="en-US" sz="2400" dirty="0">
                <a:solidFill>
                  <a:schemeClr val="bg1"/>
                </a:solidFill>
              </a:rPr>
              <a:t>: son </a:t>
            </a:r>
            <a:r>
              <a:rPr lang="en-US" sz="2400" dirty="0" err="1">
                <a:solidFill>
                  <a:schemeClr val="bg1"/>
                </a:solidFill>
              </a:rPr>
              <a:t>amantes</a:t>
            </a:r>
            <a:r>
              <a:rPr lang="en-US" sz="2400" dirty="0">
                <a:solidFill>
                  <a:schemeClr val="bg1"/>
                </a:solidFill>
              </a:rPr>
              <a:t>. Daniel </a:t>
            </a:r>
            <a:r>
              <a:rPr lang="en-US" sz="2400" dirty="0" err="1">
                <a:solidFill>
                  <a:schemeClr val="bg1"/>
                </a:solidFill>
              </a:rPr>
              <a:t>deja</a:t>
            </a:r>
            <a:r>
              <a:rPr lang="en-US" sz="2400" dirty="0">
                <a:solidFill>
                  <a:schemeClr val="bg1"/>
                </a:solidFill>
              </a:rPr>
              <a:t> a </a:t>
            </a:r>
            <a:r>
              <a:rPr lang="en-US" sz="2400" dirty="0" err="1">
                <a:solidFill>
                  <a:schemeClr val="bg1"/>
                </a:solidFill>
              </a:rPr>
              <a:t>su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esposa</a:t>
            </a:r>
            <a:r>
              <a:rPr lang="en-US" sz="2400" dirty="0">
                <a:solidFill>
                  <a:schemeClr val="bg1"/>
                </a:solidFill>
              </a:rPr>
              <a:t> y sus dos </a:t>
            </a:r>
            <a:r>
              <a:rPr lang="en-US" sz="2400" dirty="0" err="1">
                <a:solidFill>
                  <a:schemeClr val="bg1"/>
                </a:solidFill>
              </a:rPr>
              <a:t>hijas</a:t>
            </a:r>
            <a:r>
              <a:rPr lang="en-US" sz="2400" dirty="0">
                <a:solidFill>
                  <a:schemeClr val="bg1"/>
                </a:solidFill>
              </a:rPr>
              <a:t> para </a:t>
            </a:r>
            <a:r>
              <a:rPr lang="en-US" sz="2400" dirty="0" err="1">
                <a:solidFill>
                  <a:schemeClr val="bg1"/>
                </a:solidFill>
              </a:rPr>
              <a:t>estar</a:t>
            </a:r>
            <a:r>
              <a:rPr lang="en-US" sz="2400" dirty="0">
                <a:solidFill>
                  <a:schemeClr val="bg1"/>
                </a:solidFill>
              </a:rPr>
              <a:t> con Valeria, que es </a:t>
            </a:r>
            <a:r>
              <a:rPr lang="en-US" sz="2400" dirty="0" err="1">
                <a:solidFill>
                  <a:schemeClr val="bg1"/>
                </a:solidFill>
              </a:rPr>
              <a:t>modelo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El </a:t>
            </a:r>
            <a:r>
              <a:rPr lang="en-US" sz="2400" b="1" dirty="0" err="1">
                <a:solidFill>
                  <a:schemeClr val="bg1"/>
                </a:solidFill>
              </a:rPr>
              <a:t>Chivo</a:t>
            </a:r>
            <a:r>
              <a:rPr lang="en-US" sz="2400" dirty="0">
                <a:solidFill>
                  <a:schemeClr val="bg1"/>
                </a:solidFill>
              </a:rPr>
              <a:t>: es un hombre de </a:t>
            </a:r>
            <a:r>
              <a:rPr lang="en-US" sz="2400" dirty="0" err="1">
                <a:solidFill>
                  <a:schemeClr val="bg1"/>
                </a:solidFill>
              </a:rPr>
              <a:t>aspecto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rudo</a:t>
            </a:r>
            <a:r>
              <a:rPr lang="en-US" sz="2400" dirty="0">
                <a:solidFill>
                  <a:schemeClr val="bg1"/>
                </a:solidFill>
              </a:rPr>
              <a:t> con cuatro </a:t>
            </a:r>
            <a:r>
              <a:rPr lang="en-US" sz="2400" dirty="0" err="1">
                <a:solidFill>
                  <a:schemeClr val="bg1"/>
                </a:solidFill>
              </a:rPr>
              <a:t>perros</a:t>
            </a:r>
            <a:r>
              <a:rPr lang="en-US" sz="2400" dirty="0">
                <a:solidFill>
                  <a:schemeClr val="bg1"/>
                </a:solidFill>
              </a:rPr>
              <a:t> que </a:t>
            </a:r>
            <a:r>
              <a:rPr lang="en-US" sz="2400" dirty="0" err="1">
                <a:solidFill>
                  <a:schemeClr val="bg1"/>
                </a:solidFill>
              </a:rPr>
              <a:t>camina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busca</a:t>
            </a:r>
            <a:r>
              <a:rPr lang="en-US" sz="2400" dirty="0">
                <a:solidFill>
                  <a:schemeClr val="bg1"/>
                </a:solidFill>
              </a:rPr>
              <a:t> de </a:t>
            </a:r>
            <a:r>
              <a:rPr lang="en-US" sz="2400" dirty="0" err="1">
                <a:solidFill>
                  <a:schemeClr val="bg1"/>
                </a:solidFill>
              </a:rPr>
              <a:t>basura</a:t>
            </a:r>
            <a:r>
              <a:rPr lang="en-US" sz="2400" dirty="0">
                <a:solidFill>
                  <a:schemeClr val="bg1"/>
                </a:solidFill>
              </a:rPr>
              <a:t>. Sin embargo, la </a:t>
            </a:r>
            <a:r>
              <a:rPr lang="en-US" sz="2400" dirty="0" err="1">
                <a:solidFill>
                  <a:schemeClr val="bg1"/>
                </a:solidFill>
              </a:rPr>
              <a:t>verdad</a:t>
            </a:r>
            <a:r>
              <a:rPr lang="en-US" sz="2400" dirty="0">
                <a:solidFill>
                  <a:schemeClr val="bg1"/>
                </a:solidFill>
              </a:rPr>
              <a:t> es que es un sicario. 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42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Explore Alejandro Iñárritu's first feature film, “Amores perros,” in a  brand-new way thanks to its addition to the Criterion Collection. –  Elements of Madness">
            <a:extLst>
              <a:ext uri="{FF2B5EF4-FFF2-40B4-BE49-F238E27FC236}">
                <a16:creationId xmlns:a16="http://schemas.microsoft.com/office/drawing/2014/main" id="{D6FF1042-6361-495D-BE7A-165053B23A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0" r="-3" b="19347"/>
          <a:stretch/>
        </p:blipFill>
        <p:spPr bwMode="auto">
          <a:xfrm>
            <a:off x="5162052" y="3272588"/>
            <a:ext cx="6105382" cy="3585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Edward Copeland's Tangents: From the Vault: Amores Perros">
            <a:extLst>
              <a:ext uri="{FF2B5EF4-FFF2-40B4-BE49-F238E27FC236}">
                <a16:creationId xmlns:a16="http://schemas.microsoft.com/office/drawing/2014/main" id="{55069E18-735E-44F5-A981-F964A66493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6450"/>
          <a:stretch/>
        </p:blipFill>
        <p:spPr bwMode="auto">
          <a:xfrm>
            <a:off x="20" y="9"/>
            <a:ext cx="7279893" cy="3895335"/>
          </a:xfrm>
          <a:custGeom>
            <a:avLst/>
            <a:gdLst/>
            <a:ahLst/>
            <a:cxnLst/>
            <a:rect l="l" t="t" r="r" b="b"/>
            <a:pathLst>
              <a:path w="7279913" h="3895335">
                <a:moveTo>
                  <a:pt x="0" y="0"/>
                </a:moveTo>
                <a:lnTo>
                  <a:pt x="7279913" y="0"/>
                </a:lnTo>
                <a:lnTo>
                  <a:pt x="7279913" y="3116976"/>
                </a:lnTo>
                <a:lnTo>
                  <a:pt x="5011287" y="3116976"/>
                </a:lnTo>
                <a:lnTo>
                  <a:pt x="5011287" y="3895335"/>
                </a:lnTo>
                <a:lnTo>
                  <a:pt x="0" y="389533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Amores perros (2000) | The Criterion Collection">
            <a:extLst>
              <a:ext uri="{FF2B5EF4-FFF2-40B4-BE49-F238E27FC236}">
                <a16:creationId xmlns:a16="http://schemas.microsoft.com/office/drawing/2014/main" id="{160E01A4-CD06-4BD6-831B-BC810F6E35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4" r="-1" b="-1"/>
          <a:stretch/>
        </p:blipFill>
        <p:spPr bwMode="auto">
          <a:xfrm>
            <a:off x="7458302" y="-22547"/>
            <a:ext cx="3809132" cy="313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mores Perros&quot; turns 20 - HIGHXTAR.">
            <a:extLst>
              <a:ext uri="{FF2B5EF4-FFF2-40B4-BE49-F238E27FC236}">
                <a16:creationId xmlns:a16="http://schemas.microsoft.com/office/drawing/2014/main" id="{86D64B2B-3E43-4BA5-BEF5-0FBDDCEDA8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18"/>
          <a:stretch/>
        </p:blipFill>
        <p:spPr bwMode="auto">
          <a:xfrm>
            <a:off x="1" y="4065775"/>
            <a:ext cx="5001186" cy="2792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0" name="Rectangle 76">
            <a:extLst>
              <a:ext uri="{FF2B5EF4-FFF2-40B4-BE49-F238E27FC236}">
                <a16:creationId xmlns:a16="http://schemas.microsoft.com/office/drawing/2014/main" id="{25414FA1-2D4C-41DB-83DE-4F3E38C10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23904" y="0"/>
            <a:ext cx="768096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Rectangle 55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A02136-07B8-43E6-A686-CC97EF7B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923293"/>
            <a:ext cx="4030132" cy="4641720"/>
          </a:xfrm>
        </p:spPr>
        <p:txBody>
          <a:bodyPr>
            <a:norm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Eventos y Escenas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11" name="Freeform: Shape 57">
            <a:extLst>
              <a:ext uri="{FF2B5EF4-FFF2-40B4-BE49-F238E27FC236}">
                <a16:creationId xmlns:a16="http://schemas.microsoft.com/office/drawing/2014/main" id="{D0A98BBA-D3EA-45DC-B8A1-9C61397D4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55862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12" name="Freeform: Shape 59">
            <a:extLst>
              <a:ext uri="{FF2B5EF4-FFF2-40B4-BE49-F238E27FC236}">
                <a16:creationId xmlns:a16="http://schemas.microsoft.com/office/drawing/2014/main" id="{2E4C95AB-2BD7-4E38-BDD5-1E41F3A9B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90894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10E93-C174-46D6-8C4F-D3BB87065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531169"/>
            <a:ext cx="5217173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Los </a:t>
            </a:r>
            <a:r>
              <a:rPr lang="en-US" dirty="0" err="1">
                <a:solidFill>
                  <a:schemeClr val="bg1"/>
                </a:solidFill>
              </a:rPr>
              <a:t>eventos</a:t>
            </a:r>
            <a:r>
              <a:rPr lang="en-US" dirty="0">
                <a:solidFill>
                  <a:schemeClr val="bg1"/>
                </a:solidFill>
              </a:rPr>
              <a:t> de la pel</a:t>
            </a:r>
            <a:r>
              <a:rPr lang="es-ES" dirty="0" err="1">
                <a:solidFill>
                  <a:schemeClr val="bg1"/>
                </a:solidFill>
              </a:rPr>
              <a:t>ícula</a:t>
            </a:r>
            <a:r>
              <a:rPr lang="es-ES" dirty="0">
                <a:solidFill>
                  <a:schemeClr val="bg1"/>
                </a:solidFill>
              </a:rPr>
              <a:t> ocurren en la Ciudad de México en los años noventa. </a:t>
            </a:r>
          </a:p>
          <a:p>
            <a:r>
              <a:rPr lang="es-ES" dirty="0">
                <a:solidFill>
                  <a:schemeClr val="bg1"/>
                </a:solidFill>
              </a:rPr>
              <a:t>Se reúnen por un corto tiempo debido a un accidente de coche. </a:t>
            </a:r>
          </a:p>
          <a:p>
            <a:r>
              <a:rPr lang="es-ES" dirty="0">
                <a:solidFill>
                  <a:schemeClr val="bg1"/>
                </a:solidFill>
              </a:rPr>
              <a:t>Los personajes principales forman parte de diferentes clases sociales </a:t>
            </a:r>
            <a:r>
              <a:rPr lang="es-ES">
                <a:solidFill>
                  <a:schemeClr val="bg1"/>
                </a:solidFill>
              </a:rPr>
              <a:t>en México</a:t>
            </a:r>
            <a:r>
              <a:rPr lang="es-ES" dirty="0">
                <a:solidFill>
                  <a:schemeClr val="bg1"/>
                </a:solidFill>
              </a:rPr>
              <a:t>.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13" name="Group 61">
            <a:extLst>
              <a:ext uri="{FF2B5EF4-FFF2-40B4-BE49-F238E27FC236}">
                <a16:creationId xmlns:a16="http://schemas.microsoft.com/office/drawing/2014/main" id="{85836128-58DE-4E5A-B27E-DFE747CA0B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21348" y="5364542"/>
            <a:ext cx="1562428" cy="1493465"/>
            <a:chOff x="3121343" y="4864099"/>
            <a:chExt cx="2085971" cy="1993901"/>
          </a:xfrm>
          <a:solidFill>
            <a:schemeClr val="bg1"/>
          </a:solidFill>
        </p:grpSpPr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A92DF49A-063A-4F60-BE30-D26826492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38556" y="4981312"/>
              <a:ext cx="442726" cy="44272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14" name="Freeform: Shape 63">
              <a:extLst>
                <a:ext uri="{FF2B5EF4-FFF2-40B4-BE49-F238E27FC236}">
                  <a16:creationId xmlns:a16="http://schemas.microsoft.com/office/drawing/2014/main" id="{70DCBBE0-7DEE-43ED-BEE3-ABB179CFC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8809" y="4871565"/>
              <a:ext cx="902626" cy="902626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39FE8DF-D1B2-4074-9BDF-C458EA012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1343" y="4864099"/>
              <a:ext cx="1152732" cy="1152732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15" name="Freeform: Shape 65">
              <a:extLst>
                <a:ext uri="{FF2B5EF4-FFF2-40B4-BE49-F238E27FC236}">
                  <a16:creationId xmlns:a16="http://schemas.microsoft.com/office/drawing/2014/main" id="{61C143B5-6E24-417D-A035-65747A8E9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52324" y="4894707"/>
              <a:ext cx="1321462" cy="1321838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0331ED8C-8819-4FFB-BF3C-FDA6A90D4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5037" y="4957793"/>
              <a:ext cx="1428975" cy="1428975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416" name="Freeform: Shape 67">
              <a:extLst>
                <a:ext uri="{FF2B5EF4-FFF2-40B4-BE49-F238E27FC236}">
                  <a16:creationId xmlns:a16="http://schemas.microsoft.com/office/drawing/2014/main" id="{2A39574D-5ECC-4A94-9CB6-646D90DA5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01642" y="5044398"/>
              <a:ext cx="1490195" cy="1490195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17" name="Freeform: Shape 68">
              <a:extLst>
                <a:ext uri="{FF2B5EF4-FFF2-40B4-BE49-F238E27FC236}">
                  <a16:creationId xmlns:a16="http://schemas.microsoft.com/office/drawing/2014/main" id="{6A73D6F7-977D-4026-8F68-CA63C162C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09523" y="5152279"/>
              <a:ext cx="1509607" cy="1509607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18" name="Freeform: Shape 69">
              <a:extLst>
                <a:ext uri="{FF2B5EF4-FFF2-40B4-BE49-F238E27FC236}">
                  <a16:creationId xmlns:a16="http://schemas.microsoft.com/office/drawing/2014/main" id="{56348370-4FD9-4A99-BB05-944D5B0B0E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38685" y="5279576"/>
              <a:ext cx="1488326" cy="1490192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19" name="Freeform: Shape 70">
              <a:extLst>
                <a:ext uri="{FF2B5EF4-FFF2-40B4-BE49-F238E27FC236}">
                  <a16:creationId xmlns:a16="http://schemas.microsoft.com/office/drawing/2014/main" id="{D1146D46-43DB-4487-A191-0970511C3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83896" y="5426652"/>
              <a:ext cx="1429720" cy="1429720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20" name="Freeform: Shape 71">
              <a:extLst>
                <a:ext uri="{FF2B5EF4-FFF2-40B4-BE49-F238E27FC236}">
                  <a16:creationId xmlns:a16="http://schemas.microsoft.com/office/drawing/2014/main" id="{DDA0090F-4FBF-434D-83B1-B274F83A9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01021" y="5597624"/>
              <a:ext cx="1275308" cy="1260376"/>
            </a:xfrm>
            <a:custGeom>
              <a:avLst/>
              <a:gdLst>
                <a:gd name="connsiteX0" fmla="*/ 1260376 w 1275308"/>
                <a:gd name="connsiteY0" fmla="*/ 0 h 1260376"/>
                <a:gd name="connsiteX1" fmla="*/ 1275308 w 1275308"/>
                <a:gd name="connsiteY1" fmla="*/ 52634 h 1260376"/>
                <a:gd name="connsiteX2" fmla="*/ 67566 w 1275308"/>
                <a:gd name="connsiteY2" fmla="*/ 1260376 h 1260376"/>
                <a:gd name="connsiteX3" fmla="*/ 0 w 1275308"/>
                <a:gd name="connsiteY3" fmla="*/ 1260376 h 126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5308" h="1260376">
                  <a:moveTo>
                    <a:pt x="1260376" y="0"/>
                  </a:moveTo>
                  <a:cubicBezTo>
                    <a:pt x="1265977" y="17174"/>
                    <a:pt x="1270829" y="34716"/>
                    <a:pt x="1275308" y="52634"/>
                  </a:cubicBezTo>
                  <a:lnTo>
                    <a:pt x="67566" y="1260376"/>
                  </a:lnTo>
                  <a:lnTo>
                    <a:pt x="0" y="1260376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21" name="Freeform: Shape 72">
              <a:extLst>
                <a:ext uri="{FF2B5EF4-FFF2-40B4-BE49-F238E27FC236}">
                  <a16:creationId xmlns:a16="http://schemas.microsoft.com/office/drawing/2014/main" id="{C8DF6032-C07A-45C6-8A4F-04EF4EDC0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41456" y="5797338"/>
              <a:ext cx="1065858" cy="1060662"/>
            </a:xfrm>
            <a:custGeom>
              <a:avLst/>
              <a:gdLst>
                <a:gd name="connsiteX0" fmla="*/ 1061006 w 1065858"/>
                <a:gd name="connsiteY0" fmla="*/ 0 h 1060662"/>
                <a:gd name="connsiteX1" fmla="*/ 1065858 w 1065858"/>
                <a:gd name="connsiteY1" fmla="*/ 62342 h 1060662"/>
                <a:gd name="connsiteX2" fmla="*/ 67196 w 1065858"/>
                <a:gd name="connsiteY2" fmla="*/ 1060662 h 1060662"/>
                <a:gd name="connsiteX3" fmla="*/ 0 w 1065858"/>
                <a:gd name="connsiteY3" fmla="*/ 1060662 h 10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5858" h="1060662">
                  <a:moveTo>
                    <a:pt x="1061006" y="0"/>
                  </a:moveTo>
                  <a:cubicBezTo>
                    <a:pt x="1063248" y="20905"/>
                    <a:pt x="1064741" y="41809"/>
                    <a:pt x="1065858" y="62342"/>
                  </a:cubicBezTo>
                  <a:lnTo>
                    <a:pt x="67196" y="1060662"/>
                  </a:lnTo>
                  <a:lnTo>
                    <a:pt x="0" y="106066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22" name="Freeform: Shape 73">
              <a:extLst>
                <a:ext uri="{FF2B5EF4-FFF2-40B4-BE49-F238E27FC236}">
                  <a16:creationId xmlns:a16="http://schemas.microsoft.com/office/drawing/2014/main" id="{F5B89F44-A096-479D-AD1F-120561C282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1830" y="6039978"/>
              <a:ext cx="818022" cy="818022"/>
            </a:xfrm>
            <a:custGeom>
              <a:avLst/>
              <a:gdLst>
                <a:gd name="connsiteX0" fmla="*/ 818022 w 818022"/>
                <a:gd name="connsiteY0" fmla="*/ 0 h 818022"/>
                <a:gd name="connsiteX1" fmla="*/ 804584 w 818022"/>
                <a:gd name="connsiteY1" fmla="*/ 80632 h 818022"/>
                <a:gd name="connsiteX2" fmla="*/ 67190 w 818022"/>
                <a:gd name="connsiteY2" fmla="*/ 818022 h 818022"/>
                <a:gd name="connsiteX3" fmla="*/ 0 w 818022"/>
                <a:gd name="connsiteY3" fmla="*/ 818022 h 818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8022" h="818022">
                  <a:moveTo>
                    <a:pt x="818022" y="0"/>
                  </a:moveTo>
                  <a:cubicBezTo>
                    <a:pt x="814660" y="27250"/>
                    <a:pt x="810180" y="53755"/>
                    <a:pt x="804584" y="80632"/>
                  </a:cubicBezTo>
                  <a:lnTo>
                    <a:pt x="67190" y="818022"/>
                  </a:lnTo>
                  <a:lnTo>
                    <a:pt x="0" y="81802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23" name="Freeform: Shape 74">
              <a:extLst>
                <a:ext uri="{FF2B5EF4-FFF2-40B4-BE49-F238E27FC236}">
                  <a16:creationId xmlns:a16="http://schemas.microsoft.com/office/drawing/2014/main" id="{25547DC8-8B87-4446-9CC9-65AF04A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47375" y="6390131"/>
              <a:ext cx="442354" cy="442354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8995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1" name="Oval 9">
            <a:extLst>
              <a:ext uri="{FF2B5EF4-FFF2-40B4-BE49-F238E27FC236}">
                <a16:creationId xmlns:a16="http://schemas.microsoft.com/office/drawing/2014/main" id="{A99050EE-26AF-4253-BD50-F0FCD965A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284" y="575361"/>
            <a:ext cx="5707277" cy="5707277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E9A4C-C965-460D-9F49-E1C802001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8452"/>
            <a:ext cx="4974771" cy="3587786"/>
          </a:xfrm>
        </p:spPr>
        <p:txBody>
          <a:bodyPr>
            <a:norm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Comparación y Contraste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362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3" name="Freeform: Shape 13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64" name="Graphic 212">
            <a:extLst>
              <a:ext uri="{FF2B5EF4-FFF2-40B4-BE49-F238E27FC236}">
                <a16:creationId xmlns:a16="http://schemas.microsoft.com/office/drawing/2014/main" id="{D0C78466-EB6E-45A0-99A6-A00789ACD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65" name="Graphic 212">
            <a:extLst>
              <a:ext uri="{FF2B5EF4-FFF2-40B4-BE49-F238E27FC236}">
                <a16:creationId xmlns:a16="http://schemas.microsoft.com/office/drawing/2014/main" id="{E99F76E4-5DFD-4DBE-B042-66FBCD118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366" name="Graphic 4">
            <a:extLst>
              <a:ext uri="{FF2B5EF4-FFF2-40B4-BE49-F238E27FC236}">
                <a16:creationId xmlns:a16="http://schemas.microsoft.com/office/drawing/2014/main" id="{5468B3A9-705E-43C3-A742-0619B0D8F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9D439AD-5D67-497C-B831-D17FC3E59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7" name="Freeform: Shape 21">
              <a:extLst>
                <a:ext uri="{FF2B5EF4-FFF2-40B4-BE49-F238E27FC236}">
                  <a16:creationId xmlns:a16="http://schemas.microsoft.com/office/drawing/2014/main" id="{23F54BF2-C71C-45C5-9408-3B5E011B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BBABE17-DB56-44AB-934B-63C07C79F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8" name="Freeform: Shape 23">
              <a:extLst>
                <a:ext uri="{FF2B5EF4-FFF2-40B4-BE49-F238E27FC236}">
                  <a16:creationId xmlns:a16="http://schemas.microsoft.com/office/drawing/2014/main" id="{CB483D20-A128-4076-AF54-88646172B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5EFA818-FDDA-49E9-B11F-E9DC1854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9" name="Freeform: Shape 25">
              <a:extLst>
                <a:ext uri="{FF2B5EF4-FFF2-40B4-BE49-F238E27FC236}">
                  <a16:creationId xmlns:a16="http://schemas.microsoft.com/office/drawing/2014/main" id="{EA1F8728-F8F7-4828-A718-A15E7663E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DA1F73F-AA1D-41D7-BAAB-292FD94A3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0" name="Freeform: Shape 27">
              <a:extLst>
                <a:ext uri="{FF2B5EF4-FFF2-40B4-BE49-F238E27FC236}">
                  <a16:creationId xmlns:a16="http://schemas.microsoft.com/office/drawing/2014/main" id="{D9441DEA-C85E-4B9C-A48D-8437854C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1" name="Freeform: Shape 28">
              <a:extLst>
                <a:ext uri="{FF2B5EF4-FFF2-40B4-BE49-F238E27FC236}">
                  <a16:creationId xmlns:a16="http://schemas.microsoft.com/office/drawing/2014/main" id="{15EBAA20-1368-4495-8D7C-820FAD8E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2" name="Freeform: Shape 29">
              <a:extLst>
                <a:ext uri="{FF2B5EF4-FFF2-40B4-BE49-F238E27FC236}">
                  <a16:creationId xmlns:a16="http://schemas.microsoft.com/office/drawing/2014/main" id="{0FB92591-626C-4D2B-A3E6-EC8742D67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3" name="Freeform: Shape 30">
              <a:extLst>
                <a:ext uri="{FF2B5EF4-FFF2-40B4-BE49-F238E27FC236}">
                  <a16:creationId xmlns:a16="http://schemas.microsoft.com/office/drawing/2014/main" id="{D392448D-513F-4528-9D8D-A151982041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4" name="Freeform: Shape 31">
              <a:extLst>
                <a:ext uri="{FF2B5EF4-FFF2-40B4-BE49-F238E27FC236}">
                  <a16:creationId xmlns:a16="http://schemas.microsoft.com/office/drawing/2014/main" id="{61946BAE-1546-4EA4-A108-A799BF5D2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5" name="Freeform: Shape 32">
              <a:extLst>
                <a:ext uri="{FF2B5EF4-FFF2-40B4-BE49-F238E27FC236}">
                  <a16:creationId xmlns:a16="http://schemas.microsoft.com/office/drawing/2014/main" id="{42A8EC93-6A35-4D37-A8CB-59362BF87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FC3ECA2-E914-4D83-ABF9-B9FFD96E9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12B1108-9AAC-4F10-A64F-0D6963E51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84CDA0C-B2AB-4791-83B1-C053C061D6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857BF6B-E0CA-49C0-8827-B44CE8B9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6D7B06A7-ADDF-4F27-B11F-08422FC18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B0DA6C-71D7-4FCB-AE4C-035E0ADB5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B078173-ADFB-480D-91A4-4D71C0109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A4027A-C97B-4C9A-B04C-EBE21122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06DA92D-C6D0-4C7D-98CF-D9576912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6601653-3941-4C9B-BD39-62EECE23A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BC4A394-4FFE-4BFE-9A59-2B624E07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B4EABA5-FDCF-4F6F-8FF1-6FDFF5058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0F3C940-2320-488A-B24C-AB0A4FB5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525BA82-37D8-47ED-AFF6-AE57124A4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2D78955-C80F-4DA3-83AA-D28A5A6F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C23DAAC-7C06-4012-8CBB-8E3126B68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0D19F80-DC80-49EC-8EDD-7889092C18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11F50BB3-EA39-4693-BAE1-1101EF0A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0EFD45B-69A8-47F6-A5BF-779F7EB49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E53C464-7272-4EBC-830B-CB29A9698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B6BF10CE-C2AD-487A-9402-8D5C746EC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064C7FE-F8EB-47EF-97FA-348A52059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A991C553-06A1-4F26-BBBC-80F7E11E7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CE9C081-2191-4C84-956E-F106BB01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292F6F03-BC34-40C6-8F17-7A169CD72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A5101B80-7351-4F0F-AB7D-3E40B4D26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570EE1D-95AC-4660-8E96-7C8A36FEB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385D9A56-2D15-4E0A-B981-E168F0906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28D0BA2F-9273-4EAA-AD17-C4EFE1140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12CC54E-7976-4DC9-984C-45C2A23A7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C8A3FC72-9FF9-41F6-97E0-45A0FEE94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8918C16-C9B6-40D5-93A0-DB547B644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05612C6-4858-4854-A3D3-90CF1E1C7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A8E88D77-C726-4008-849C-DA7361F88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4CFE7CA-C955-4365-90C3-6272CB9A3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38B43FC8-B81C-490A-A346-4C6235DA8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14D0221-0C97-4C71-B535-7506956EF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ED0C44EA-BD25-49A3-9EB8-9D8DED7C1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3C9CCF2-15CC-4F7D-87F5-7FFEBAC9C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8AA321D8-1D2C-472C-A2DB-EBB74498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4680C1-4BB5-45DB-A558-82514418C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C94F4CEF-82DD-4CFB-8EE3-4AB115F6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4F186C9C-C620-4426-A674-E40F808F6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8929942C-BA3F-40EF-94DD-4A5C22C5B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D234974B-3555-465B-95A7-1C63CE738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0E38F9FD-48AC-4C3E-9E75-D1C0B555E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AA72E26-5C3D-4231-9042-E00AE43E8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684433D-3C9E-4C19-A801-D51CF3064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DADB0C3D-A021-4F40-93B3-76B61334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1781C18-F408-401D-8A86-99FFBB989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9D958D9F-E4B0-48B1-ADA4-3053AFB5D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3EFCD46-F0FB-499C-81B9-3508FE5C8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B6A130F-CB85-4BDA-8DDF-8DAAB2F7D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359DA40-CA94-4B1F-9BE6-C800BEEC7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73304FCD-8DAD-4BC8-A16E-84DDCA07F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BCB4864C-8F67-4BE7-89CC-664EA25EC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45F543D-67FC-4640-A2A1-69DA6D052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DBDB2A9C-60E5-4F7E-BA2B-4DD1595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2B10DA2-D88E-4952-BDB5-102E61B4B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AC5F5BED-3698-4F52-9977-D8CA2DC03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E19CCEBC-AD20-45B2-A751-42B40BB31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3A978AD9-9A35-4B89-B3BC-61E54AD9E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77D8C808-AFC9-42DD-B253-004890379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EECD0BF1-7C64-407E-8306-4C447B1D32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953B0F94-AC35-4CB2-878D-1DC7D68BE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8EA50C2-BB5F-4368-AA91-67B207C1A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DE45A7FE-0A45-45F6-8417-EBDA5A12D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A8B8DC8-F88C-432E-A8C2-8D13FE874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D02C5430-233D-49F7-B852-181D2B2F6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76DB286F-9E15-441C-8697-57007B76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534DC0EE-15B7-44AE-A7DC-8B5E22688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4FBE9900-F640-4248-9C4C-EDBE5E00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7FF04AF-F86B-49F8-AAB5-DA696591A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710DCFEA-4572-47A3-A6BE-7B21F575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A42ED8E-CCC8-478F-9EF4-625B63307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146DF8F4-DF09-4E6C-887F-C9269E56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FF3916E-5C82-4956-A88B-81BFAC91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7E5CF7AE-ED45-4AB5-9AEB-56FC964BF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7CFB132C-BEB1-4897-B1A4-97422811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4EE49F21-E336-41BC-8256-85A9AB597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C62510EE-BDCD-4393-9AD7-2D0C9A722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2420F94B-4F00-4C6C-97E3-BA5B5E687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E712560A-A110-4132-85D5-21BBBFA8C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D1E3102B-23D5-43AE-A67D-583AAA52B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9D5ABE4E-EB80-423C-BBCE-9C1B77D9B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EB8CCC5-38F5-4892-A00B-14B645BBD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8860175F-F7D5-4464-AD61-5B435528F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E28C20B0-98AA-4A5B-8CE1-236A3F6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8A56719F-13F0-4B75-8C04-DAACD8FD86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B30555DA-285C-4859-83DE-B16FF6DB1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67AF00E9-C8D6-41C4-9703-5468F51639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07F88BD-A2E8-4F25-BB43-9372C6C9F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DFAE35DA-8283-4F4B-8C00-FF8EFE39B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4340DEBE-A255-48E2-B7B2-AE881651C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E968FB9-507A-4F2E-B346-15995081B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4DA99BD8-9C2B-46BF-AA27-ED405540D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0C84F67-D2C2-48DF-8537-DF99C6024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F5CAEB9A-26A6-4FBF-916B-19FC9B0BF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E4DEDE1B-4819-4E4B-849E-330D7DF56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C441B73E-F19C-4313-8F46-F600603B3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014FE805-EF51-4859-A6DF-CF75F9A0F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624CF2A5-BD9E-4570-8560-063BC70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6BEC415C-7946-43B2-9AC8-348B6B5CD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1B615AD5-3365-43D4-8E16-377A2A2F9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9D184DFD-DD33-491E-90FF-6E4ECA2668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1B62FE1-0262-4B09-ABEA-8AA010137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20C539C6-FAA9-4EBE-93D9-1F946E144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8C6EF3FF-09E5-4099-A49B-CA364A6E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B3C5E06F-8F1E-4771-AAE4-B34B1D6A3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538D5AE9-76CC-4AE4-B026-656EDCB01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0F1A9B9-52AB-4527-BD4A-1802F7C960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6A57D78-C020-4EEF-971D-0C8802889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7666D7A3-5ABF-4EDE-A0C5-F2099B2D8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3BC460A-E0FF-4658-A2FD-A3AF4D51D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26467CC2-3AB3-4D37-8323-385B7399F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563A1F58-33CE-4EDF-B902-3F43F69DA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DDCFAB2F-7E88-4A57-999A-2506A1FE7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571BEB66-3787-441F-BB54-80C05C6F1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641DC095-611E-4979-8664-6C0EB878F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10B9ECF-D859-4919-A9D6-3208548F0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FBC31D4-7E98-452C-8A87-822DE0432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E302346C-F328-435B-87ED-447C6F854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B94F507E-9E94-432E-AE8A-A6CB2C5D0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1FFAC4F0-FD7F-4943-B60E-E276F8B23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A8A5D871-92FD-43C3-BF94-0B524FA7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6A79A241-1665-453E-ADD4-18892D4F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81EABE18-4189-4E07-93C9-9B76673E3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B658A0EE-6F09-4EF7-B5E7-F23A556B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15EB019C-C95B-4DE3-BD17-DC20F8007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2948B3ED-79C1-47C8-B712-0BFB5536C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13387DB9-900B-422D-90F7-C5C7EB5D5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48FDCCF3-E6D6-4CD0-9D47-02FE785C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C14E8F6-33F6-47CE-9A24-EA71D7149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F78CC38F-63FC-4552-B17B-8D79D3C8F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89042823-A002-49CE-B03D-ED1291DC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96EFC6CE-198B-489B-B1EE-72CE84262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49FEA23D-54D9-45D7-9325-1E2F638C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2DB04EE3-370F-49CE-BCFE-C2999C3CF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8BCBCC34-797D-41A8-8AD1-7E03E1BBF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AFF5C1F8-0EDE-4835-89E6-1FCB2EA39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6171D504-6300-457C-AFCC-064DBB3FC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62ACE739-C8C4-4495-B04C-C3AFC4481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3F4771CD-CDCA-4FFE-8EF5-E42D1781E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A10C0BFE-A8F9-4E21-9DFD-37A4D26C6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4D8D4EF9-4EF7-4538-A4AE-439F9335E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7E0500AB-5662-43B9-95C2-2EC80CC54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984021AD-A6A2-4CDA-A953-72FBA7598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FD1FBF47-CAC8-4385-9DC7-C9BB6167E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FBAEE482-005F-4288-8D66-09EA246C4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2C5DCF49-33DE-4AFF-818E-42F59F280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866903F3-208B-46D5-925B-254DC7429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2550D219-E342-4A38-BB89-575C1EE7A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B5485FC-95D0-4660-9594-2C9BD3B77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2EA358DA-C7E8-4DF8-B7D6-CC582956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7990E8BB-4369-4845-8436-A6F3FE1D1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D6C050C5-1951-434B-A7FE-D271E73F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1" name="Graphic 4">
            <a:extLst>
              <a:ext uri="{FF2B5EF4-FFF2-40B4-BE49-F238E27FC236}">
                <a16:creationId xmlns:a16="http://schemas.microsoft.com/office/drawing/2014/main" id="{773717CC-ECEE-4ABF-BA61-C59F46801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>
              <a:alpha val="60000"/>
            </a:schemeClr>
          </a:solidFill>
        </p:grpSpPr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9A4FAE41-62DF-4B8E-BD66-8EC206E0E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564C7F1F-5546-40DC-A16B-C9A3E45777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45583216-FC24-4B75-9703-DBEC401FF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2FD0A70D-2E7E-4048-8145-0F45EDBBC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B703C78E-D176-4455-B7B5-2DB4F418D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AD23B98E-D1FB-4BD9-BA4A-060BC8266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C1541992-EEDB-4D6B-BDA9-B66E58A17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08072B3B-B852-4186-ACFE-F614251324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7B5DD2CA-BCBA-4F3E-B472-84006768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C7335DFE-05E4-4D45-B035-1D85E7648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ADCF9375-A092-491A-960D-A4DBB376C3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95341599-7E99-490F-9AF8-07EAE5C8D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E1C55EB0-818A-46E6-8D53-550310029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19B036C-5BD8-4F3B-8935-96D50F410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445880-106C-4DC8-A250-D132F0D6F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952AA1DD-5DBE-43CD-9B85-63C7626929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2A412466-ED73-4944-83CE-224B1769C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807E195A-10DB-494C-A547-E1D0C6F616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4CD4AECE-734D-4B90-984F-B2ABFA2B6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927072E-8001-4AD1-A4C4-2EDBA3BF8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499D6F50-E593-46A3-81D8-73389276B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A96E600-84B4-452B-AE40-295FC5807E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CBBA17AC-C1AB-4BFC-A051-457275D1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488E850C-90D5-4D0F-A57D-7809327EF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9F98D808-AB13-4D8D-B4C5-9D3215346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95AFFBC0-FF37-4117-86FA-21ABDA17A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ED0AC42A-17B0-4154-968C-CAE2A04C2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4A7A31A0-8490-4B9D-B9CC-7FF28053E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8188899C-6A74-43D8-B36C-F86B278C8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1537EAA6-95B6-4674-A7B9-40F9AB7F59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F4B29507-C08F-4764-B703-0EB33A0FA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4200E500-6A99-47FC-A30F-FA4C85DA8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9558677C-76AD-451F-AEEE-C5FEE4179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79E472E5-A81A-44E7-AEBA-C3A593497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5CD54F54-9E41-4635-A533-6CC6515E1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B22D6F46-74C0-49D9-8CD8-BC125E973D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C6FAA6EC-EDF6-4522-ACD8-8D4F7FF872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5F8364DC-ED1A-482D-A418-7941B199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1896D361-70A8-4528-940B-F306550F8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4D1CB00A-0CE1-4E25-ADCE-9562845F5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E1B6761E-B7C6-4218-B95F-F6DEC0066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CA081177-DAC3-4667-91A1-4CC885D4A1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435007DC-BB8D-43BA-9598-AE79AA262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46628B8A-02EC-44EF-B52C-5EBAFBCF9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2DACEC99-8F4C-495C-8EAA-670A3A02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C8EFEAD4-1425-4357-9D8A-F326DABC6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FDA70E94-A082-47D4-B4F8-142AEF1DC3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10E96E8A-1EEA-4F1D-8CFE-12DC9B9E7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B12D7CC4-A548-4FF7-A6B2-9151CFA9E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CB3F1C68-B597-4669-87F8-C80124ABE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A57037D2-0958-4F34-815F-C8CA7F86A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30AF3969-3F11-4157-B4B9-33B1314623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51D613E3-18F5-4426-ADEB-DEC123E16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1DC25548-A3A9-4018-A29B-6972D353F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7EDE6372-94D2-435D-BD43-A20072D80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729575A6-77E2-4199-8F0A-27C89330A0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12EB506D-59AD-4011-80F8-36A2BDB9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92FD46FA-14EB-46A2-B4A3-ECD1F49BAC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1CD84E07-49A9-40E3-B34C-91C156C9C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F3090306-C384-44A0-8C38-77397133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3515E97E-31A4-4273-AB55-8EAD74CB9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792F63CA-0494-43E2-A0AA-37C35C8326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5389A040-E4CC-4CE7-8B9F-40ECA9ACE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1BA51B23-705C-49BE-B606-8A9B623E0A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B16EF17A-F451-4B5B-9052-33A9116E9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1B20B7D1-27D7-4E1A-A317-E9E7A105A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1E3FADAF-FD1D-45B2-A40D-EBDD536E7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301257BA-BCE2-4479-A04F-A9DBFAF92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619D0ABC-04D9-405A-A52F-5EEC01762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123AE5C7-608A-47A7-B7A1-55662B70B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957BDA1A-3081-45EB-A31E-3F98EC6DC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683DDA50-C794-4DC5-8297-CFDEB8DCB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FA42024A-A832-4635-9CE6-B968232CE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564D00AA-3E68-4F56-80A0-08D5DFFB6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D988A711-E3E8-4172-AFE1-60E93FF10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7A89FF34-EE34-461C-A3EF-73AC3801B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80D55E43-BE59-444D-B32B-9C0306A126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639C823F-B16B-4DF7-BA6E-0D832AAB2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2E623C08-172F-41EA-90CB-59ED0D583B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94C0577F-0FF9-47D5-8C6D-FC7B4CC31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30C80E9D-7909-4C52-ACAD-80FF874F9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2B9598CE-4E74-4A54-BAB8-59379D211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E7188EAA-47E1-4B73-8682-C74A0421B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36900E8B-61F2-411F-B29F-A9CDC6E81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0A25598A-334A-487D-9604-4753EAE81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C8DBE472-045A-491C-AB7C-4153EE2B00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2F6DD374-5D5F-48BB-8135-8F37EE2C2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386B8A5A-00D0-4291-937B-931B3F19CD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89C10BFA-8067-495D-810E-1F4085F7B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51F94E69-8294-4AB3-A457-3BD4ACF08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AD2859C5-45C5-4EE2-8272-0FA7A0235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14AFB321-1B9D-41AF-9686-8C689A3F4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5C4403F4-D893-4E4C-8DFE-E79AE6A62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BA894316-677B-4B51-AF19-0D3FAF96A7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07FDE9AD-8F5A-44B0-AC7E-30148150D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A4D0E6BA-489D-4EA4-994E-225F7D078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7EDFBCCB-EC92-4860-BBDB-2EC6355FE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459DBA8E-2EB0-4C51-A161-2C595B89D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FB1BA285-9A95-49B7-A098-F38400D92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D29C405E-90F5-4AB5-8B5F-3CA2F1815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F7214FFD-3321-412F-9CA5-4BC6E874F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5F16C3D8-64A1-443D-92A7-EA97518A6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7E4EFAB9-436A-4B6B-A16B-8DA3F614A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037DDFC3-D7A5-443D-8417-D723296DA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253AC142-F4B4-47E8-BBEE-F7D0F8547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890AAA82-94E2-41D0-AE92-9C87195CC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FD33B856-EF4E-40FC-BDA0-9E26203D0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24AEBF58-C8A2-4D00-9AFB-B5012AEA36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21270E55-4211-4529-BDC3-29B80BDF5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16DD7E91-EFBB-4DD7-B30F-4A13C20BE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96260F31-66FB-4E2C-801E-701C2B859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B5FEE1C9-3961-4400-AD3E-B5AD93A47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34E1BE05-269F-4A13-99FE-2A973A0E77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2D591FBD-65C6-46C4-AF19-875D652DC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85F7E635-CB45-4346-BBFB-10FF0576A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id="{3BDAC885-F0B3-4D66-8587-438465298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3427A7E1-71C9-42CC-9CAF-53642DC4D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id="{20BF60C4-2E5D-473E-96B6-D22BB8536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id="{C4703732-1088-4448-ACC0-D8BD901B2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6777D706-23BF-4962-98D3-D5AE7DF4E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id="{783FF777-4C59-44D0-9441-2B40E0A70E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2037F33C-65F4-44B6-9CB2-D32D1552C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E73BA403-F3FD-4D76-A516-5698375D6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0AF0D29B-415A-4327-A4B4-B5DC8F0AC0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374A9388-F55E-4F94-817D-5BFF0B59E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30C52183-F223-4E0A-B713-C91589CEB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A6BEE030-DC6B-4CB1-A01B-95CC82552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2D41CF67-37BB-443C-85CF-2A05174FD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65A449CF-396F-45B8-B268-6824A4E89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9C20A7EF-7013-4D6C-ADD8-868A931DF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id="{F787692C-3BA9-4D4D-82F8-E497797AAE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id="{A6D539D6-A55E-40F5-83AC-A77340524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id="{D4D7922F-CA55-4202-B99F-ED303E7044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id="{4120C846-A602-4B6C-9C07-11D2B0F8A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id="{84B5D527-4684-45F5-84CE-73642492D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FF31CF21-8169-4D45-A115-9CF8D3718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id="{DA8762B9-9CD8-4676-93F5-6C9358A94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id="{A183E80A-70D1-4F52-A92D-D396648CC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id="{83FBB0F7-E17E-4890-9B66-3625BA1468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708E7BF1-2D4D-44AB-A5CC-0ED91B846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4B468C4E-6F63-4172-AE1F-8965744DBC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974C7149-F567-4D55-8F48-511DCF3A8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id="{54A551FA-7E10-4D28-9A10-B9A06C078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1D04F3C0-CE2C-4B8D-A5BD-0E994FD8D9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D2EA9230-DD52-48A9-B268-56744EA50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id="{043A05F5-A8CF-4D01-AF12-95D1ECAE4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id="{1F47C6BC-BD1A-4291-B018-05E5A72E4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E5B89844-FD17-4048-A3F5-35E390C6E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B5593F34-8B0E-4D34-9781-B594E2F5D7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id="{4428E4BB-2263-4D19-8254-C9B54B856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2366216E-6EA2-4872-8370-C5EC22520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id="{D66F8E3F-BF33-4F99-A1F0-EB5885BF2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EB506747-ED9D-43EA-BD67-DF7971849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id="{AC803CE8-FFF7-40EA-AF62-102724C32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7EF6FFCA-06CC-4395-AEB0-425719A42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0D95F285-AAC0-4F32-8665-2677878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8DFCCA2E-BF12-4D26-A5A4-A03387546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id="{2ABEAC60-6AC3-4D6A-95F9-2E79F6BE0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FA6015B7-49FE-4729-B2F4-585F0F305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id="{D611DEB1-76FE-4625-9449-88E52D15F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id="{97F031C1-1AA7-4CA7-ADD3-E0577626E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id="{96F5D0CB-22E6-4536-8403-F42527F31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A32718AB-7401-4F66-9C77-E06C3CF7C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85B6B5F1-D1E4-45A3-8117-348D02D2A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534869FD-184C-42DB-B9DA-293DB67E5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id="{A781504F-CAFD-4201-B288-8B4A809B43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D9FC8348-2BA6-4631-8AA7-D63CD898C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id="{C1AF95A2-64EA-45E2-A43B-1EBD56910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id="{CFC80050-240D-434A-BFCB-DE4DA4FAF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C23C3-187C-4C27-883F-EF3F85222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2279" y="2395846"/>
            <a:ext cx="4214332" cy="2603823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Temas: </a:t>
            </a:r>
          </a:p>
          <a:p>
            <a:pPr lvl="1"/>
            <a:r>
              <a:rPr lang="es-ES" sz="2800" dirty="0">
                <a:solidFill>
                  <a:schemeClr val="bg1"/>
                </a:solidFill>
              </a:rPr>
              <a:t>Perros</a:t>
            </a:r>
          </a:p>
          <a:p>
            <a:pPr lvl="1"/>
            <a:r>
              <a:rPr lang="es-ES" sz="2800" dirty="0">
                <a:solidFill>
                  <a:schemeClr val="bg1"/>
                </a:solidFill>
              </a:rPr>
              <a:t>Lealtad</a:t>
            </a:r>
          </a:p>
          <a:p>
            <a:pPr lvl="1"/>
            <a:r>
              <a:rPr lang="es-ES" sz="2800" dirty="0">
                <a:solidFill>
                  <a:schemeClr val="bg1"/>
                </a:solidFill>
              </a:rPr>
              <a:t>Desigualdad </a:t>
            </a:r>
          </a:p>
          <a:p>
            <a:pPr lvl="1"/>
            <a:r>
              <a:rPr lang="es-ES" sz="2800" dirty="0">
                <a:solidFill>
                  <a:schemeClr val="bg1"/>
                </a:solidFill>
              </a:rPr>
              <a:t>Violencia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301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8CF5E676-CA04-4CED-9F1E-5026ED66E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2833068" cy="2997599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AFD1189F-9598-4281-8056-2845388D4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3068" cy="2997599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583E04E1-D74F-4ED6-972C-035F4FEC4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51A97D9-C694-4307-818B-0C5BBF413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21053" y="819446"/>
            <a:ext cx="6964685" cy="5402463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C1D3151-5F97-4860-B56C-C98BD62CC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21053" y="819446"/>
            <a:ext cx="6964685" cy="5402463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DE96824-E506-4448-8704-5EC7BF7BC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13658" y="727769"/>
            <a:ext cx="6964685" cy="5402463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301659-ECE6-4666-89DE-55502C4CA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068" y="1366530"/>
            <a:ext cx="6418471" cy="165099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Reflexión</a:t>
            </a:r>
            <a:r>
              <a:rPr lang="en-US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Recomendación</a:t>
            </a:r>
            <a:r>
              <a:rPr lang="en-US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, y </a:t>
            </a:r>
            <a:r>
              <a:rPr lang="en-US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Mensaje</a:t>
            </a:r>
            <a:endParaRPr lang="en-US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7769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56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75326" y="343675"/>
            <a:ext cx="768186" cy="76818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58" name="Graphic 212">
            <a:extLst>
              <a:ext uri="{FF2B5EF4-FFF2-40B4-BE49-F238E27FC236}">
                <a16:creationId xmlns:a16="http://schemas.microsoft.com/office/drawing/2014/main" id="{5EC6B544-8C84-47A6-885D-A4F09EF5C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75326" y="343675"/>
            <a:ext cx="768186" cy="76818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67504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32C95C5C-6FBD-47FF-9CA6-066193539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7140" y="5100276"/>
            <a:ext cx="515928" cy="51592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7140" y="5100276"/>
            <a:ext cx="515928" cy="51592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6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77" name="TextBox 2">
            <a:extLst>
              <a:ext uri="{FF2B5EF4-FFF2-40B4-BE49-F238E27FC236}">
                <a16:creationId xmlns:a16="http://schemas.microsoft.com/office/drawing/2014/main" id="{12E56D71-FC15-5D49-D1EB-E97E20F1C62D}"/>
              </a:ext>
            </a:extLst>
          </p:cNvPr>
          <p:cNvGraphicFramePr/>
          <p:nvPr/>
        </p:nvGraphicFramePr>
        <p:xfrm>
          <a:off x="2940463" y="3176232"/>
          <a:ext cx="6418471" cy="2862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7103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309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Amores Perros Emily Stone</vt:lpstr>
      <vt:lpstr>Biografía del Alejandro González Iñarritu</vt:lpstr>
      <vt:lpstr>Los Personales Principales </vt:lpstr>
      <vt:lpstr>PowerPoint Presentation</vt:lpstr>
      <vt:lpstr>Eventos y Escenas</vt:lpstr>
      <vt:lpstr>Comparación y Contraste</vt:lpstr>
      <vt:lpstr>Reflexión, Recomendación, y Mensaje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Amores Perros</dc:title>
  <dc:creator>stone.emily92@gmail.com</dc:creator>
  <cp:lastModifiedBy>stone.emily92@gmail.com</cp:lastModifiedBy>
  <cp:revision>1</cp:revision>
  <dcterms:created xsi:type="dcterms:W3CDTF">2022-04-26T18:34:12Z</dcterms:created>
  <dcterms:modified xsi:type="dcterms:W3CDTF">2022-04-29T14:43:24Z</dcterms:modified>
</cp:coreProperties>
</file>