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1727f8bc1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1727f8bc1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1727f8bc1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1727f8bc1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1727f8bc1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1727f8bc1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1727f8bc1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1727f8bc1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a1727f8bc1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a1727f8bc1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a1727f8bc1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a1727f8bc1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1727f8bc1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1727f8bc1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Invention </a:t>
            </a:r>
            <a:r>
              <a:rPr lang="en"/>
              <a:t>PowerPoint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Adrianna </a:t>
            </a:r>
            <a:r>
              <a:rPr lang="en"/>
              <a:t>Dillard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Free write #1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The criminal justice system is a very complex system. It </a:t>
            </a:r>
            <a:r>
              <a:rPr lang="en"/>
              <a:t>consists</a:t>
            </a:r>
            <a:r>
              <a:rPr lang="en"/>
              <a:t> of the laws of the land and what is socially </a:t>
            </a:r>
            <a:r>
              <a:rPr lang="en"/>
              <a:t>acceptable</a:t>
            </a:r>
            <a:r>
              <a:rPr lang="en"/>
              <a:t>. The criminal justice system is an </a:t>
            </a:r>
            <a:r>
              <a:rPr lang="en"/>
              <a:t>important</a:t>
            </a:r>
            <a:r>
              <a:rPr lang="en"/>
              <a:t> </a:t>
            </a:r>
            <a:r>
              <a:rPr lang="en"/>
              <a:t>component</a:t>
            </a:r>
            <a:r>
              <a:rPr lang="en"/>
              <a:t> in the world. As every country has some form or manner of social control. The criminal justice system in American consist of courts, police, and the prison system.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Freewrite #2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My opinion on the criminal justice system is that the system is a good idea, I feel as though that it had the intentions of being something </a:t>
            </a:r>
            <a:r>
              <a:rPr lang="en"/>
              <a:t>productive</a:t>
            </a:r>
            <a:r>
              <a:rPr lang="en"/>
              <a:t>. However, it was founded as a means to control </a:t>
            </a:r>
            <a:r>
              <a:rPr lang="en"/>
              <a:t>slaves</a:t>
            </a:r>
            <a:r>
              <a:rPr lang="en"/>
              <a:t> after slavery was ended, and I feel as though that still shows. Also, some people let </a:t>
            </a:r>
            <a:r>
              <a:rPr lang="en"/>
              <a:t>their</a:t>
            </a:r>
            <a:r>
              <a:rPr lang="en"/>
              <a:t> personal feelings and beliefs get in the way of there job and so that can cause tension in the workforce.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Free write #3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My feelings towards the criminal justice system are complex. I am very interested in it, and have been since a young age. I have decided to major in the subject, so that I could help change the narrative of </a:t>
            </a:r>
            <a:r>
              <a:rPr lang="en"/>
              <a:t>the system. I have a passion for helping people especially my community. So, this is where my interest came from. Overall, I feel as I have a good amount of knowledge of the topic, as well as current issues and events on the topic.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2643186" y="-2"/>
            <a:ext cx="3857626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65175" y="534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Invention </a:t>
            </a:r>
            <a:r>
              <a:rPr lang="en" sz="2400">
                <a:solidFill>
                  <a:srgbClr val="FFFFFF"/>
                </a:solidFill>
              </a:rPr>
              <a:t>strategy</a:t>
            </a:r>
            <a:r>
              <a:rPr lang="en" sz="2400">
                <a:solidFill>
                  <a:srgbClr val="FFFFFF"/>
                </a:solidFill>
              </a:rPr>
              <a:t> 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Criminal Justice System 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Black on blakc crime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Humane sentencing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False convictions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Accuracy of photo </a:t>
            </a:r>
            <a:r>
              <a:rPr lang="en"/>
              <a:t>lineups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Police brutality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Fair </a:t>
            </a:r>
            <a:r>
              <a:rPr lang="en"/>
              <a:t>sentencing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Punishment for juveniles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950">
                <a:solidFill>
                  <a:srgbClr val="FFFFFF"/>
                </a:solidFill>
              </a:rPr>
              <a:t>Journalistic</a:t>
            </a:r>
            <a:r>
              <a:rPr lang="en" sz="3950">
                <a:solidFill>
                  <a:srgbClr val="FFFFFF"/>
                </a:solidFill>
              </a:rPr>
              <a:t> questions: Who, what, when, where, why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21049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500">
                <a:solidFill>
                  <a:srgbClr val="FFFFFF"/>
                </a:solidFill>
              </a:rPr>
              <a:t>In the criminal justice system, police brutality is a major issue. This has been an issue for decades, but more recently the situation has resurfaced in </a:t>
            </a:r>
            <a:r>
              <a:rPr lang="en" sz="2500">
                <a:solidFill>
                  <a:srgbClr val="FFFFFF"/>
                </a:solidFill>
              </a:rPr>
              <a:t>Minnesota</a:t>
            </a:r>
            <a:r>
              <a:rPr lang="en" sz="2500">
                <a:solidFill>
                  <a:srgbClr val="FFFFFF"/>
                </a:solidFill>
              </a:rPr>
              <a:t>, because the death of George Floyd has cause a public outcry for justice in the system. 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>
                <a:solidFill>
                  <a:srgbClr val="FFFFFF"/>
                </a:solidFill>
              </a:rPr>
              <a:t>Invention </a:t>
            </a:r>
            <a:r>
              <a:rPr lang="en" sz="5400">
                <a:solidFill>
                  <a:srgbClr val="FFFFFF"/>
                </a:solidFill>
              </a:rPr>
              <a:t>strategies</a:t>
            </a:r>
            <a:r>
              <a:rPr lang="en" sz="5400">
                <a:solidFill>
                  <a:srgbClr val="FFFFFF"/>
                </a:solidFill>
              </a:rPr>
              <a:t> </a:t>
            </a:r>
            <a:r>
              <a:rPr lang="en" sz="5400">
                <a:solidFill>
                  <a:srgbClr val="FFFFFF"/>
                </a:solidFill>
              </a:rPr>
              <a:t>discovery</a:t>
            </a:r>
            <a:r>
              <a:rPr lang="en" sz="5400">
                <a:solidFill>
                  <a:srgbClr val="FFFFFF"/>
                </a:solidFill>
              </a:rPr>
              <a:t> questions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491000" y="23851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Yes, Rodney King "police brutality"​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 Police brutality is cause by many things, but more recently, racial profiling has been at the center of it ​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C) Police brutality is a major issue in today's society. It involves the use of excessive force against 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civilians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has resulted in the loss of many lives. ​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D) This has resulted in rioting and protesting across the country​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G) From my generation I can remember the Trayvon Martin case, and more recently the George Floyd case ​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I) I am 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against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police brutality because I feel as though in some of the more  recent cases it has cause a lot of 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disruption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uproar in the world, and morally, it 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isn't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right to target people 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because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race or gender​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J) I 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responded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by 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studying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criminal justice major so I can educate 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myself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on the issue and  also help others along the way. I feel like the first step to changing something you don’t like is to be 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proactive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so that you can be the 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change</a:t>
            </a: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you wanna see ​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