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3CB53-F6D2-4EC2-E0EA-A9A5FB899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2CEFF-E026-5EC7-32B1-1A50D9F81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036BD-036E-BA84-F369-2D1A6A40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A447C-1B3B-DF6C-8094-091140C1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03C74-6A99-0744-AE7C-8BA087EA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3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CBC8A-A749-27CF-526A-F4E9B46B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D2CF4C-6392-FD48-4F19-9666238E8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8A5A9-82DB-1023-C0DF-EF31B683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6512-4933-4E5D-9153-E128ADCA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94E22-F39E-1738-FD73-BC02A12B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8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EEC08-C673-6F96-0FCC-E8A8EC74B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9F344-F025-3577-F8E2-AD0808F95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B6128-6F31-7E2D-04F2-BEE880957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103D4-C258-3C19-BB94-ACBE3799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C6E5F-BF97-BBF8-1C10-42C8EBD3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1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6F59-CEC7-7EEA-A85D-1C5DE195C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FD23C-2454-26A7-0F91-23441C0E9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62408-40B3-CC58-77FC-087137AB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95FA3-8E26-B5E6-90A3-2C9169BA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5AB16-CCCE-6E81-264E-721354AC9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9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4C70F-B159-D610-4346-8A140AF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6ACE0-83D9-BE03-7B7D-4438DBF6B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BB61D-2F1C-9151-7B2B-78DF3D40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DF153-2C75-1FC0-E542-F0554CCD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FE3B9-AC3F-E09F-3593-C7980123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54E66-5625-C4EA-4C3A-D38DCC6F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54EF-A04E-B505-B8EF-D1D250251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1163C-18B9-55C1-FBDD-03F9642C7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04CF3-13B4-F3FE-881A-BD2EB00D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CC5EF-DC8F-02A2-48F9-40FD344D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A0EE4-F53B-5CA2-F121-3D984ADE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7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89F6-B4B5-EDAE-F46B-AF243C89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C340A-17E8-BF12-04F6-64D4D4111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1AAB5-9366-6CD8-8E6E-84A58846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74B40-D44F-DC53-E41E-A644DDF0D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1FB8A-B767-73BD-F886-88D73EEC1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BDDB86-50D2-4931-7F2C-8E452DB0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77D8E-266F-67B0-DC57-50860D54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DB7BD5-746F-3EC6-6CAD-FAD9D139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C95E0-71EB-0CF4-EF7A-5449992DC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019B9A-D021-8F77-B29C-BB68F47A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14EE6-3C21-28D8-9ACD-6638AB91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8E5A8-3FC3-D374-0124-FC00B74E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4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F95A7-346E-3E77-DFC8-DA62C550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888CD-3199-0630-E7F0-839CB7A7C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8B89F-00A9-01E3-93DB-30043600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3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FA35-CE07-A888-2BD4-B8EF1B50C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409A5-99A5-16A6-406A-BDD8B5C3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FDF73-B91B-60A0-58A5-EACF7DE53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F4B88-6C78-2DB8-50F7-5D867FB6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1524D-415B-F974-6934-E035BAFB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D4306-4C95-7DC6-522E-936C09A3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2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DDA2-5944-74E9-344A-D2C61049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09ACA-ED11-586B-FE93-55EF57033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E16BF-33EB-417A-05BB-892F7C4EA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FB25A-6E61-1C53-0672-89B4C7A7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B2001-187C-E73A-4B08-9FF74097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C8C1B-91E4-8984-F276-F238B6CB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1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B47AB4-E142-A794-4C44-3EB7B54A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D7CE7-C9D4-CD1C-E1E0-DCE3BA27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3BF3A-6E25-CF85-6198-2339231DB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ABE0C-B545-4E12-9F2C-57413DDB36B3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B827C-672B-697C-51AB-85921EEF5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3BAA0-64EA-D91B-66B1-2622C6792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28DC-87C0-4F39-8139-85FF61BC0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3FC59-696F-E1EC-C42C-76C41512D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Task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96FFF-A0C1-035F-EFAF-8D5BA1D4F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C6DE-16E1-7CE1-6780-37032390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A6F80-3D3C-4357-5E9D-F73A5929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Inmates</a:t>
            </a:r>
          </a:p>
          <a:p>
            <a:r>
              <a:rPr lang="en-US" dirty="0"/>
              <a:t>Correctional Officers</a:t>
            </a:r>
          </a:p>
          <a:p>
            <a:r>
              <a:rPr lang="en-US" dirty="0"/>
              <a:t>Warden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2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3B945-A6BD-5447-9026-164EA8585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B4C72-C771-2593-C276-D38DBDC36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 Based Evaluation</a:t>
            </a:r>
          </a:p>
          <a:p>
            <a:pPr lvl="1"/>
            <a:r>
              <a:rPr lang="en-US" dirty="0"/>
              <a:t>Organizations are evaluated on specific aspects only </a:t>
            </a:r>
          </a:p>
        </p:txBody>
      </p:sp>
    </p:spTree>
    <p:extLst>
      <p:ext uri="{BB962C8B-B14F-4D97-AF65-F5344CB8AC3E}">
        <p14:creationId xmlns:p14="http://schemas.microsoft.com/office/powerpoint/2010/main" val="149873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85CE3-888A-BEDD-CBE1-70762A77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CC6BA-9D14-D4B5-4E8D-3CDF2126E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752"/>
            <a:ext cx="10515600" cy="4201103"/>
          </a:xfrm>
        </p:spPr>
        <p:txBody>
          <a:bodyPr>
            <a:normAutofit/>
          </a:bodyPr>
          <a:lstStyle/>
          <a:p>
            <a:r>
              <a:rPr lang="en-US" dirty="0"/>
              <a:t>Roughly how many inmates have a mental health diagnosis?</a:t>
            </a:r>
          </a:p>
          <a:p>
            <a:r>
              <a:rPr lang="en-US" dirty="0"/>
              <a:t>What are the ranges of mental health diagnosis you see here?</a:t>
            </a:r>
          </a:p>
          <a:p>
            <a:r>
              <a:rPr lang="en-US" dirty="0"/>
              <a:t>How are you trained to react to mental health emergencies?</a:t>
            </a:r>
          </a:p>
          <a:p>
            <a:r>
              <a:rPr lang="en-US" dirty="0"/>
              <a:t>Do you feel this is adequate training and reaction?</a:t>
            </a:r>
          </a:p>
          <a:p>
            <a:r>
              <a:rPr lang="en-US" dirty="0"/>
              <a:t>What mental health programs are in place for the inmates?</a:t>
            </a:r>
          </a:p>
        </p:txBody>
      </p:sp>
    </p:spTree>
    <p:extLst>
      <p:ext uri="{BB962C8B-B14F-4D97-AF65-F5344CB8AC3E}">
        <p14:creationId xmlns:p14="http://schemas.microsoft.com/office/powerpoint/2010/main" val="78454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D459-12FE-0D1D-6F2B-4E7AA3AD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DDBF-5A35-F280-A0A4-8D426C7D5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mental health programs are in place for the employees?</a:t>
            </a:r>
          </a:p>
          <a:p>
            <a:r>
              <a:rPr lang="en-US" dirty="0"/>
              <a:t>Do you think the programs in place help the inmates and employees?</a:t>
            </a:r>
          </a:p>
          <a:p>
            <a:r>
              <a:rPr lang="en-US" dirty="0"/>
              <a:t>Do you think the current programs are enough to help inmates learn to deal with their mental health and avoid reoffending?</a:t>
            </a:r>
          </a:p>
          <a:p>
            <a:r>
              <a:rPr lang="en-US" dirty="0"/>
              <a:t>If you could implement programs, to improve mental health, for inmates and/or employees what would it be?</a:t>
            </a:r>
          </a:p>
          <a:p>
            <a:r>
              <a:rPr lang="en-US" dirty="0"/>
              <a:t>If you could change anything about how mental health is handled in your facility, what would if be?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3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82776-9526-0CE2-3E4D-F5CE1115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being Evaluated?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8278-0F62-5FB9-2CD4-D545F2F13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mental health program at Sussex 2 State Prison</a:t>
            </a:r>
          </a:p>
        </p:txBody>
      </p:sp>
    </p:spTree>
    <p:extLst>
      <p:ext uri="{BB962C8B-B14F-4D97-AF65-F5344CB8AC3E}">
        <p14:creationId xmlns:p14="http://schemas.microsoft.com/office/powerpoint/2010/main" val="348951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B73F4-5CD3-18D3-6485-B16075347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evaluation questions align with evaluation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C17D-266E-0ED9-5E06-2511E15B6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one aspect of Sussex 2 State Prison is being evaluated</a:t>
            </a:r>
          </a:p>
          <a:p>
            <a:pPr lvl="1"/>
            <a:r>
              <a:rPr lang="en-US" dirty="0"/>
              <a:t>Mental Health Programs for inmates and Correctional Officers</a:t>
            </a:r>
          </a:p>
        </p:txBody>
      </p:sp>
    </p:spTree>
    <p:extLst>
      <p:ext uri="{BB962C8B-B14F-4D97-AF65-F5344CB8AC3E}">
        <p14:creationId xmlns:p14="http://schemas.microsoft.com/office/powerpoint/2010/main" val="1915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E71C6-96A5-07DB-E78D-C616C80F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6F38-F620-94DC-4079-27F6D2947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D3B45"/>
                </a:solidFill>
                <a:effectLst/>
                <a:latin typeface="Open Sans" panose="020B0606030504020204" pitchFamily="34" charset="0"/>
              </a:rPr>
              <a:t>Interviews</a:t>
            </a:r>
          </a:p>
          <a:p>
            <a:pPr lvl="1"/>
            <a:r>
              <a:rPr lang="en-US" dirty="0">
                <a:solidFill>
                  <a:srgbClr val="2D3B45"/>
                </a:solidFill>
                <a:latin typeface="Open Sans" panose="020B0606030504020204" pitchFamily="34" charset="0"/>
              </a:rPr>
              <a:t>I will have a one on one with the C.O.s that I can, to go over their questionnaire. This will be the time that I can ask any further questions that may come up.</a:t>
            </a:r>
            <a:endParaRPr lang="en-US" b="0" i="0" dirty="0">
              <a:solidFill>
                <a:srgbClr val="2D3B45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>
                <a:solidFill>
                  <a:srgbClr val="2D3B45"/>
                </a:solidFill>
                <a:effectLst/>
                <a:latin typeface="Open Sans" panose="020B0606030504020204" pitchFamily="34" charset="0"/>
              </a:rPr>
              <a:t>Questionnaires</a:t>
            </a:r>
          </a:p>
          <a:p>
            <a:pPr lvl="1"/>
            <a:r>
              <a:rPr lang="en-US" dirty="0">
                <a:solidFill>
                  <a:srgbClr val="2D3B45"/>
                </a:solidFill>
                <a:latin typeface="Open Sans" panose="020B0606030504020204" pitchFamily="34" charset="0"/>
              </a:rPr>
              <a:t>I will have a list of questions that I will pass out to a group of C.O.s that I will go over with them later. </a:t>
            </a:r>
            <a:endParaRPr lang="en-US" b="0" i="0" dirty="0">
              <a:solidFill>
                <a:srgbClr val="2D3B45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>
                <a:solidFill>
                  <a:srgbClr val="2D3B45"/>
                </a:solidFill>
                <a:effectLst/>
                <a:latin typeface="Open Sans" panose="020B0606030504020204" pitchFamily="34" charset="0"/>
              </a:rPr>
              <a:t>Prison </a:t>
            </a:r>
            <a:r>
              <a:rPr lang="en-US" dirty="0">
                <a:solidFill>
                  <a:srgbClr val="2D3B45"/>
                </a:solidFill>
                <a:latin typeface="Open Sans" panose="020B0606030504020204" pitchFamily="34" charset="0"/>
              </a:rPr>
              <a:t>R</a:t>
            </a:r>
            <a:r>
              <a:rPr lang="en-US" b="0" i="0" dirty="0">
                <a:solidFill>
                  <a:srgbClr val="2D3B45"/>
                </a:solidFill>
                <a:effectLst/>
                <a:latin typeface="Open Sans" panose="020B0606030504020204" pitchFamily="34" charset="0"/>
              </a:rPr>
              <a:t>ecords</a:t>
            </a:r>
          </a:p>
          <a:p>
            <a:pPr lvl="1"/>
            <a:r>
              <a:rPr lang="en-US" dirty="0"/>
              <a:t>I would like to use these to see what programs have been in place previously and what has made them a success or a failure. </a:t>
            </a:r>
          </a:p>
        </p:txBody>
      </p:sp>
    </p:spTree>
    <p:extLst>
      <p:ext uri="{BB962C8B-B14F-4D97-AF65-F5344CB8AC3E}">
        <p14:creationId xmlns:p14="http://schemas.microsoft.com/office/powerpoint/2010/main" val="108440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190F2-1520-CE8D-24BF-0CCCC635C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0AF0A-3E87-685F-2C0D-5B1D60A2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 of qualitative and quantitative</a:t>
            </a:r>
          </a:p>
          <a:p>
            <a:pPr lvl="1"/>
            <a:r>
              <a:rPr lang="en-US" dirty="0"/>
              <a:t>Qualitative cannot be measured numerically while quantitative can be</a:t>
            </a:r>
          </a:p>
          <a:p>
            <a:pPr lvl="1"/>
            <a:r>
              <a:rPr lang="en-US" dirty="0"/>
              <a:t>Will be gathering mostly qualitative data from my evaluation questions</a:t>
            </a:r>
          </a:p>
          <a:p>
            <a:pPr lvl="2"/>
            <a:r>
              <a:rPr lang="en-US" dirty="0"/>
              <a:t>What do you think could benefit the program?</a:t>
            </a:r>
          </a:p>
          <a:p>
            <a:pPr lvl="1"/>
            <a:r>
              <a:rPr lang="en-US" dirty="0"/>
              <a:t>Some questions can allow for quantitative data</a:t>
            </a:r>
          </a:p>
          <a:p>
            <a:pPr lvl="2"/>
            <a:r>
              <a:rPr lang="en-US" dirty="0"/>
              <a:t>50% of employees feel the program is successful </a:t>
            </a:r>
          </a:p>
        </p:txBody>
      </p:sp>
    </p:spTree>
    <p:extLst>
      <p:ext uri="{BB962C8B-B14F-4D97-AF65-F5344CB8AC3E}">
        <p14:creationId xmlns:p14="http://schemas.microsoft.com/office/powerpoint/2010/main" val="2505786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359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Office Theme</vt:lpstr>
      <vt:lpstr>Task 5</vt:lpstr>
      <vt:lpstr>Stakeholders</vt:lpstr>
      <vt:lpstr>Evaluation Type</vt:lpstr>
      <vt:lpstr>Evaluation Questions</vt:lpstr>
      <vt:lpstr>Evaluation Questions</vt:lpstr>
      <vt:lpstr>What’s being Evaluated?</vt:lpstr>
      <vt:lpstr>How evaluation questions align with evaluation type</vt:lpstr>
      <vt:lpstr>Data Collection Methods</vt:lpstr>
      <vt:lpstr>Research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5</dc:title>
  <dc:creator>Jessica</dc:creator>
  <cp:lastModifiedBy>Jessica</cp:lastModifiedBy>
  <cp:revision>3</cp:revision>
  <dcterms:created xsi:type="dcterms:W3CDTF">2023-01-11T01:16:28Z</dcterms:created>
  <dcterms:modified xsi:type="dcterms:W3CDTF">2023-01-11T02:31:58Z</dcterms:modified>
</cp:coreProperties>
</file>