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7"/>
  </p:notesMasterIdLst>
  <p:sldIdLst>
    <p:sldId id="256" r:id="rId5"/>
    <p:sldId id="257" r:id="rId6"/>
    <p:sldId id="259" r:id="rId7"/>
    <p:sldId id="266" r:id="rId8"/>
    <p:sldId id="261" r:id="rId9"/>
    <p:sldId id="262" r:id="rId10"/>
    <p:sldId id="269" r:id="rId11"/>
    <p:sldId id="270" r:id="rId12"/>
    <p:sldId id="267" r:id="rId13"/>
    <p:sldId id="264" r:id="rId14"/>
    <p:sldId id="26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9C61A-35A7-4E33-8B3E-6D32D424CB57}" v="227" dt="2021-11-29T04:46:31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4598" autoAdjust="0"/>
  </p:normalViewPr>
  <p:slideViewPr>
    <p:cSldViewPr snapToGrid="0" showGuides="1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7CDDEA-91A8-4D34-8D07-230C00DBD0D3}">
      <dgm:prSet/>
      <dgm:spPr/>
      <dgm:t>
        <a:bodyPr/>
        <a:lstStyle/>
        <a:p>
          <a:r>
            <a:rPr lang="en-US" dirty="0"/>
            <a:t>Now</a:t>
          </a:r>
        </a:p>
      </dgm:t>
    </dgm:pt>
    <dgm:pt modelId="{11063CDC-2309-43A1-BD8F-625678AFFBC0}" type="parTrans" cxnId="{B4AD3BB2-C086-4C5B-9BBE-4F2AC1A7C870}">
      <dgm:prSet/>
      <dgm:spPr/>
      <dgm:t>
        <a:bodyPr/>
        <a:lstStyle/>
        <a:p>
          <a:endParaRPr lang="en-US"/>
        </a:p>
      </dgm:t>
    </dgm:pt>
    <dgm:pt modelId="{FE807E83-A448-4AAF-B9FF-99FE8A57FB60}" type="sibTrans" cxnId="{B4AD3BB2-C086-4C5B-9BBE-4F2AC1A7C870}">
      <dgm:prSet/>
      <dgm:spPr/>
      <dgm:t>
        <a:bodyPr/>
        <a:lstStyle/>
        <a:p>
          <a:endParaRPr lang="en-US"/>
        </a:p>
      </dgm:t>
    </dgm:pt>
    <dgm:pt modelId="{1910A99B-F527-40AA-A743-9886CBDCEB96}">
      <dgm:prSet/>
      <dgm:spPr/>
      <dgm:t>
        <a:bodyPr/>
        <a:lstStyle/>
        <a:p>
          <a:r>
            <a:rPr lang="en-US" dirty="0"/>
            <a:t>Later </a:t>
          </a:r>
        </a:p>
      </dgm:t>
    </dgm:pt>
    <dgm:pt modelId="{6B13E218-F0BC-44CE-80D4-F1131D6BD5F8}" type="parTrans" cxnId="{5596188D-BFF0-4E28-8CC8-2B3CD0952F19}">
      <dgm:prSet/>
      <dgm:spPr/>
      <dgm:t>
        <a:bodyPr/>
        <a:lstStyle/>
        <a:p>
          <a:endParaRPr lang="en-US"/>
        </a:p>
      </dgm:t>
    </dgm:pt>
    <dgm:pt modelId="{6BB2D279-1057-416F-B23F-E07A033D03DA}" type="sibTrans" cxnId="{5596188D-BFF0-4E28-8CC8-2B3CD0952F19}">
      <dgm:prSet/>
      <dgm:spPr/>
      <dgm:t>
        <a:bodyPr/>
        <a:lstStyle/>
        <a:p>
          <a:endParaRPr lang="en-US"/>
        </a:p>
      </dgm:t>
    </dgm:pt>
    <dgm:pt modelId="{5391C255-BEC4-4DC9-AC38-9BD3EDE41D44}">
      <dgm:prSet custT="1"/>
      <dgm:spPr/>
      <dgm:t>
        <a:bodyPr/>
        <a:lstStyle/>
        <a:p>
          <a:r>
            <a:rPr lang="en-US" sz="1600" dirty="0"/>
            <a:t>Improving efficiency in communication skills</a:t>
          </a:r>
        </a:p>
      </dgm:t>
    </dgm:pt>
    <dgm:pt modelId="{7A9BF16C-B0F7-4F9B-AB66-07145391947D}" type="parTrans" cxnId="{3EC9D527-C6B4-4AC2-B74A-1DA7655141B9}">
      <dgm:prSet/>
      <dgm:spPr/>
      <dgm:t>
        <a:bodyPr/>
        <a:lstStyle/>
        <a:p>
          <a:endParaRPr lang="en-US"/>
        </a:p>
      </dgm:t>
    </dgm:pt>
    <dgm:pt modelId="{00309651-70F3-465C-8BFC-74D8A0EA564C}" type="sibTrans" cxnId="{3EC9D527-C6B4-4AC2-B74A-1DA7655141B9}">
      <dgm:prSet/>
      <dgm:spPr/>
      <dgm:t>
        <a:bodyPr/>
        <a:lstStyle/>
        <a:p>
          <a:endParaRPr lang="en-US"/>
        </a:p>
      </dgm:t>
    </dgm:pt>
    <dgm:pt modelId="{B6B482EF-0CD9-4C64-8500-249A01647419}">
      <dgm:prSet custT="1"/>
      <dgm:spPr/>
      <dgm:t>
        <a:bodyPr/>
        <a:lstStyle/>
        <a:p>
          <a:r>
            <a:rPr lang="en-US" sz="1600" dirty="0"/>
            <a:t>Graduating with Bachelors of Nursing</a:t>
          </a:r>
        </a:p>
      </dgm:t>
    </dgm:pt>
    <dgm:pt modelId="{8610A4C5-55EF-486D-95EA-20D401D3D1C6}" type="parTrans" cxnId="{14AC5511-760A-44AB-9FF5-66478A5F0C7C}">
      <dgm:prSet/>
      <dgm:spPr/>
      <dgm:t>
        <a:bodyPr/>
        <a:lstStyle/>
        <a:p>
          <a:endParaRPr lang="en-US"/>
        </a:p>
      </dgm:t>
    </dgm:pt>
    <dgm:pt modelId="{3A721F67-3F20-4453-BFD2-82F8E3EC5416}" type="sibTrans" cxnId="{14AC5511-760A-44AB-9FF5-66478A5F0C7C}">
      <dgm:prSet/>
      <dgm:spPr/>
      <dgm:t>
        <a:bodyPr/>
        <a:lstStyle/>
        <a:p>
          <a:endParaRPr lang="en-US"/>
        </a:p>
      </dgm:t>
    </dgm:pt>
    <dgm:pt modelId="{B780FEE0-BA5D-4116-B9FD-0AE9E040934A}">
      <dgm:prSet custT="1"/>
      <dgm:spPr/>
      <dgm:t>
        <a:bodyPr/>
        <a:lstStyle/>
        <a:p>
          <a:r>
            <a:rPr lang="en-US" sz="1600" dirty="0"/>
            <a:t>Working as a nurse pediatrician</a:t>
          </a:r>
        </a:p>
      </dgm:t>
    </dgm:pt>
    <dgm:pt modelId="{FF9DD9E6-2D6B-4008-B685-5E019B923FE9}" type="parTrans" cxnId="{FD2DA862-A343-476B-A87E-1F07C0C3188D}">
      <dgm:prSet/>
      <dgm:spPr/>
      <dgm:t>
        <a:bodyPr/>
        <a:lstStyle/>
        <a:p>
          <a:endParaRPr lang="en-US"/>
        </a:p>
      </dgm:t>
    </dgm:pt>
    <dgm:pt modelId="{D4A5C3F3-561A-4C6A-A8A8-DAB22A2FD247}" type="sibTrans" cxnId="{FD2DA862-A343-476B-A87E-1F07C0C3188D}">
      <dgm:prSet/>
      <dgm:spPr/>
      <dgm:t>
        <a:bodyPr/>
        <a:lstStyle/>
        <a:p>
          <a:endParaRPr lang="en-US"/>
        </a:p>
      </dgm:t>
    </dgm:pt>
    <dgm:pt modelId="{84CF0BCC-C7CE-4312-BF87-341E1B45923E}">
      <dgm:prSet custT="1"/>
      <dgm:spPr/>
      <dgm:t>
        <a:bodyPr/>
        <a:lstStyle/>
        <a:p>
          <a:r>
            <a:rPr lang="en-US" sz="1600" dirty="0"/>
            <a:t>Certification or advancing my career as a nurse</a:t>
          </a:r>
        </a:p>
      </dgm:t>
    </dgm:pt>
    <dgm:pt modelId="{06086CB2-E823-405D-A951-DF6B964C20EC}" type="parTrans" cxnId="{2A30B5FD-5CEE-45B8-8FFF-ECF379BCFB74}">
      <dgm:prSet/>
      <dgm:spPr/>
      <dgm:t>
        <a:bodyPr/>
        <a:lstStyle/>
        <a:p>
          <a:endParaRPr lang="en-US"/>
        </a:p>
      </dgm:t>
    </dgm:pt>
    <dgm:pt modelId="{4E75DEE2-FC70-4D29-A1EC-738225648807}" type="sibTrans" cxnId="{2A30B5FD-5CEE-45B8-8FFF-ECF379BCFB74}">
      <dgm:prSet/>
      <dgm:spPr/>
      <dgm:t>
        <a:bodyPr/>
        <a:lstStyle/>
        <a:p>
          <a:endParaRPr lang="en-US"/>
        </a:p>
      </dgm:t>
    </dgm:pt>
    <dgm:pt modelId="{49FEBE51-9541-4714-AF01-13E99BFF3991}">
      <dgm:prSet custT="1"/>
      <dgm:spPr/>
      <dgm:t>
        <a:bodyPr/>
        <a:lstStyle/>
        <a:p>
          <a:r>
            <a:rPr lang="en-US" sz="1600" dirty="0"/>
            <a:t>Mentoring and being a role model to others</a:t>
          </a:r>
        </a:p>
      </dgm:t>
    </dgm:pt>
    <dgm:pt modelId="{2C49F9AC-1D27-40E3-B558-EB902A97AA00}" type="parTrans" cxnId="{818050B7-B59B-451E-9391-FAE230DE535F}">
      <dgm:prSet/>
      <dgm:spPr/>
      <dgm:t>
        <a:bodyPr/>
        <a:lstStyle/>
        <a:p>
          <a:endParaRPr lang="en-US"/>
        </a:p>
      </dgm:t>
    </dgm:pt>
    <dgm:pt modelId="{398B2B2A-EB31-4156-B891-10D3BA240062}" type="sibTrans" cxnId="{818050B7-B59B-451E-9391-FAE230DE535F}">
      <dgm:prSet/>
      <dgm:spPr/>
      <dgm:t>
        <a:bodyPr/>
        <a:lstStyle/>
        <a:p>
          <a:endParaRPr lang="en-US"/>
        </a:p>
      </dgm:t>
    </dgm:pt>
    <dgm:pt modelId="{EFFECA3C-5A0F-494D-ADB9-FD6BEA077653}">
      <dgm:prSet custT="1"/>
      <dgm:spPr/>
      <dgm:t>
        <a:bodyPr/>
        <a:lstStyle/>
        <a:p>
          <a:r>
            <a:rPr lang="en-US" sz="1800" dirty="0"/>
            <a:t>Involvement in community, conferences, and organizations</a:t>
          </a:r>
        </a:p>
      </dgm:t>
    </dgm:pt>
    <dgm:pt modelId="{EFC9D591-DB61-48A3-8063-B7ABBFFB0074}" type="parTrans" cxnId="{A481E636-2CCE-4E87-96AE-0BCC027FCA22}">
      <dgm:prSet/>
      <dgm:spPr/>
      <dgm:t>
        <a:bodyPr/>
        <a:lstStyle/>
        <a:p>
          <a:endParaRPr lang="en-US"/>
        </a:p>
      </dgm:t>
    </dgm:pt>
    <dgm:pt modelId="{9E9D9FA6-F906-42F7-85B0-A19B9FF8393A}" type="sibTrans" cxnId="{A481E636-2CCE-4E87-96AE-0BCC027FCA22}">
      <dgm:prSet/>
      <dgm:spPr/>
      <dgm:t>
        <a:bodyPr/>
        <a:lstStyle/>
        <a:p>
          <a:endParaRPr lang="en-US"/>
        </a:p>
      </dgm:t>
    </dgm:pt>
    <dgm:pt modelId="{68F812BB-5CC4-47CA-8D8D-4355F2922DC9}">
      <dgm:prSet/>
      <dgm:spPr/>
      <dgm:t>
        <a:bodyPr/>
        <a:lstStyle/>
        <a:p>
          <a:r>
            <a:rPr lang="en-US" dirty="0"/>
            <a:t>Nurse advocate inside and outside the hospital</a:t>
          </a:r>
        </a:p>
      </dgm:t>
    </dgm:pt>
    <dgm:pt modelId="{AF77CF8B-69CE-4291-AC35-1F293124B265}" type="parTrans" cxnId="{DA8C8F14-CBBC-4CEA-A6BD-8442223EDCDF}">
      <dgm:prSet/>
      <dgm:spPr/>
      <dgm:t>
        <a:bodyPr/>
        <a:lstStyle/>
        <a:p>
          <a:endParaRPr lang="en-US"/>
        </a:p>
      </dgm:t>
    </dgm:pt>
    <dgm:pt modelId="{255BA9FF-E3E2-4B2D-963E-C47530698907}" type="sibTrans" cxnId="{DA8C8F14-CBBC-4CEA-A6BD-8442223EDCDF}">
      <dgm:prSet/>
      <dgm:spPr/>
      <dgm:t>
        <a:bodyPr/>
        <a:lstStyle/>
        <a:p>
          <a:endParaRPr lang="en-US"/>
        </a:p>
      </dgm:t>
    </dgm:pt>
    <dgm:pt modelId="{429CC941-E52F-48DD-B3D2-BBFC0A74EA2E}" type="pres">
      <dgm:prSet presAssocID="{55C0B14E-AEA6-48D3-A387-ED4A3A3BF8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9BBCDF-E530-4F0B-AE05-046EE891AE72}" type="pres">
      <dgm:prSet presAssocID="{E57CDDEA-91A8-4D34-8D07-230C00DBD0D3}" presName="root" presStyleCnt="0"/>
      <dgm:spPr/>
    </dgm:pt>
    <dgm:pt modelId="{1C454C3F-8DDD-4394-88D9-BD163AFDC4B1}" type="pres">
      <dgm:prSet presAssocID="{E57CDDEA-91A8-4D34-8D07-230C00DBD0D3}" presName="rootComposite" presStyleCnt="0"/>
      <dgm:spPr/>
    </dgm:pt>
    <dgm:pt modelId="{A0A2F563-A24D-4965-9285-D6542EE4B515}" type="pres">
      <dgm:prSet presAssocID="{E57CDDEA-91A8-4D34-8D07-230C00DBD0D3}" presName="rootText" presStyleLbl="node1" presStyleIdx="0" presStyleCnt="2"/>
      <dgm:spPr/>
    </dgm:pt>
    <dgm:pt modelId="{9CB4B0EF-73C6-49AC-BFC5-953501A3552B}" type="pres">
      <dgm:prSet presAssocID="{E57CDDEA-91A8-4D34-8D07-230C00DBD0D3}" presName="rootConnector" presStyleLbl="node1" presStyleIdx="0" presStyleCnt="2"/>
      <dgm:spPr/>
    </dgm:pt>
    <dgm:pt modelId="{34B77168-DA28-4CF6-B69E-8A965D1034AA}" type="pres">
      <dgm:prSet presAssocID="{E57CDDEA-91A8-4D34-8D07-230C00DBD0D3}" presName="childShape" presStyleCnt="0"/>
      <dgm:spPr/>
    </dgm:pt>
    <dgm:pt modelId="{EAB233A0-2535-42A6-85AC-3B97241BAEA1}" type="pres">
      <dgm:prSet presAssocID="{7A9BF16C-B0F7-4F9B-AB66-07145391947D}" presName="Name13" presStyleLbl="parChTrans1D2" presStyleIdx="0" presStyleCnt="7"/>
      <dgm:spPr/>
    </dgm:pt>
    <dgm:pt modelId="{B83AB250-9408-4AFE-BD9D-0245D93D9D29}" type="pres">
      <dgm:prSet presAssocID="{5391C255-BEC4-4DC9-AC38-9BD3EDE41D44}" presName="childText" presStyleLbl="bgAcc1" presStyleIdx="0" presStyleCnt="7" custScaleX="156678" custScaleY="161751">
        <dgm:presLayoutVars>
          <dgm:bulletEnabled val="1"/>
        </dgm:presLayoutVars>
      </dgm:prSet>
      <dgm:spPr/>
    </dgm:pt>
    <dgm:pt modelId="{39F352AB-9FD9-402F-BE11-3AE89CA9C706}" type="pres">
      <dgm:prSet presAssocID="{AF77CF8B-69CE-4291-AC35-1F293124B265}" presName="Name13" presStyleLbl="parChTrans1D2" presStyleIdx="1" presStyleCnt="7"/>
      <dgm:spPr/>
    </dgm:pt>
    <dgm:pt modelId="{325F0871-07DB-4461-A77A-800F02F00B72}" type="pres">
      <dgm:prSet presAssocID="{68F812BB-5CC4-47CA-8D8D-4355F2922DC9}" presName="childText" presStyleLbl="bgAcc1" presStyleIdx="1" presStyleCnt="7" custScaleX="154673" custScaleY="172797">
        <dgm:presLayoutVars>
          <dgm:bulletEnabled val="1"/>
        </dgm:presLayoutVars>
      </dgm:prSet>
      <dgm:spPr/>
    </dgm:pt>
    <dgm:pt modelId="{E1B4EC3A-B408-4208-BB1A-B107586F0666}" type="pres">
      <dgm:prSet presAssocID="{1910A99B-F527-40AA-A743-9886CBDCEB96}" presName="root" presStyleCnt="0"/>
      <dgm:spPr/>
    </dgm:pt>
    <dgm:pt modelId="{21B82367-8E1C-4627-A989-7A4B748EB4DE}" type="pres">
      <dgm:prSet presAssocID="{1910A99B-F527-40AA-A743-9886CBDCEB96}" presName="rootComposite" presStyleCnt="0"/>
      <dgm:spPr/>
    </dgm:pt>
    <dgm:pt modelId="{D313EE54-D672-44E1-B69C-3C46B7258495}" type="pres">
      <dgm:prSet presAssocID="{1910A99B-F527-40AA-A743-9886CBDCEB96}" presName="rootText" presStyleLbl="node1" presStyleIdx="1" presStyleCnt="2"/>
      <dgm:spPr/>
    </dgm:pt>
    <dgm:pt modelId="{32504E0A-1763-4175-97D7-3F22E2FB9604}" type="pres">
      <dgm:prSet presAssocID="{1910A99B-F527-40AA-A743-9886CBDCEB96}" presName="rootConnector" presStyleLbl="node1" presStyleIdx="1" presStyleCnt="2"/>
      <dgm:spPr/>
    </dgm:pt>
    <dgm:pt modelId="{4418F70B-FE69-4424-8294-7E5F4904C336}" type="pres">
      <dgm:prSet presAssocID="{1910A99B-F527-40AA-A743-9886CBDCEB96}" presName="childShape" presStyleCnt="0"/>
      <dgm:spPr/>
    </dgm:pt>
    <dgm:pt modelId="{A84D0351-5C15-41B1-99FE-6762BD12AF45}" type="pres">
      <dgm:prSet presAssocID="{8610A4C5-55EF-486D-95EA-20D401D3D1C6}" presName="Name13" presStyleLbl="parChTrans1D2" presStyleIdx="2" presStyleCnt="7"/>
      <dgm:spPr/>
    </dgm:pt>
    <dgm:pt modelId="{C95B5B63-9297-47FA-AF55-8AA0B007B53E}" type="pres">
      <dgm:prSet presAssocID="{B6B482EF-0CD9-4C64-8500-249A01647419}" presName="childText" presStyleLbl="bgAcc1" presStyleIdx="2" presStyleCnt="7" custScaleX="305751">
        <dgm:presLayoutVars>
          <dgm:bulletEnabled val="1"/>
        </dgm:presLayoutVars>
      </dgm:prSet>
      <dgm:spPr/>
    </dgm:pt>
    <dgm:pt modelId="{7E12276F-57F9-4C92-A128-2494D883932D}" type="pres">
      <dgm:prSet presAssocID="{FF9DD9E6-2D6B-4008-B685-5E019B923FE9}" presName="Name13" presStyleLbl="parChTrans1D2" presStyleIdx="3" presStyleCnt="7"/>
      <dgm:spPr/>
    </dgm:pt>
    <dgm:pt modelId="{88FE1884-7EDC-473F-8911-E8B174A2115E}" type="pres">
      <dgm:prSet presAssocID="{B780FEE0-BA5D-4116-B9FD-0AE9E040934A}" presName="childText" presStyleLbl="bgAcc1" presStyleIdx="3" presStyleCnt="7" custScaleX="302100">
        <dgm:presLayoutVars>
          <dgm:bulletEnabled val="1"/>
        </dgm:presLayoutVars>
      </dgm:prSet>
      <dgm:spPr/>
    </dgm:pt>
    <dgm:pt modelId="{B90C4869-1385-4AB8-80E9-79AB34D3D4FC}" type="pres">
      <dgm:prSet presAssocID="{06086CB2-E823-405D-A951-DF6B964C20EC}" presName="Name13" presStyleLbl="parChTrans1D2" presStyleIdx="4" presStyleCnt="7"/>
      <dgm:spPr/>
    </dgm:pt>
    <dgm:pt modelId="{AEB5A820-D481-4D27-8290-35960DAAE14C}" type="pres">
      <dgm:prSet presAssocID="{84CF0BCC-C7CE-4312-BF87-341E1B45923E}" presName="childText" presStyleLbl="bgAcc1" presStyleIdx="4" presStyleCnt="7" custScaleX="344204">
        <dgm:presLayoutVars>
          <dgm:bulletEnabled val="1"/>
        </dgm:presLayoutVars>
      </dgm:prSet>
      <dgm:spPr/>
    </dgm:pt>
    <dgm:pt modelId="{7DF383AE-A0EE-4680-994D-7E4D701E95FF}" type="pres">
      <dgm:prSet presAssocID="{2C49F9AC-1D27-40E3-B558-EB902A97AA00}" presName="Name13" presStyleLbl="parChTrans1D2" presStyleIdx="5" presStyleCnt="7"/>
      <dgm:spPr/>
    </dgm:pt>
    <dgm:pt modelId="{40A22F5C-C43F-4EEA-BDAC-058D023142B8}" type="pres">
      <dgm:prSet presAssocID="{49FEBE51-9541-4714-AF01-13E99BFF3991}" presName="childText" presStyleLbl="bgAcc1" presStyleIdx="5" presStyleCnt="7" custScaleX="318140">
        <dgm:presLayoutVars>
          <dgm:bulletEnabled val="1"/>
        </dgm:presLayoutVars>
      </dgm:prSet>
      <dgm:spPr/>
    </dgm:pt>
    <dgm:pt modelId="{AFB31748-4BCD-4894-BC08-FF2C5BB6A41B}" type="pres">
      <dgm:prSet presAssocID="{EFC9D591-DB61-48A3-8063-B7ABBFFB0074}" presName="Name13" presStyleLbl="parChTrans1D2" presStyleIdx="6" presStyleCnt="7"/>
      <dgm:spPr/>
    </dgm:pt>
    <dgm:pt modelId="{F4854043-7E32-442F-A769-7E993F2DF014}" type="pres">
      <dgm:prSet presAssocID="{EFFECA3C-5A0F-494D-ADB9-FD6BEA077653}" presName="childText" presStyleLbl="bgAcc1" presStyleIdx="6" presStyleCnt="7" custScaleX="422395">
        <dgm:presLayoutVars>
          <dgm:bulletEnabled val="1"/>
        </dgm:presLayoutVars>
      </dgm:prSet>
      <dgm:spPr/>
    </dgm:pt>
  </dgm:ptLst>
  <dgm:cxnLst>
    <dgm:cxn modelId="{832E0D05-9E06-463F-8131-2E9629B298AD}" type="presOf" srcId="{1910A99B-F527-40AA-A743-9886CBDCEB96}" destId="{D313EE54-D672-44E1-B69C-3C46B7258495}" srcOrd="0" destOrd="0" presId="urn:microsoft.com/office/officeart/2005/8/layout/hierarchy3"/>
    <dgm:cxn modelId="{5DF60C0D-AFCE-47C4-8196-D16F7E91342C}" type="presOf" srcId="{84CF0BCC-C7CE-4312-BF87-341E1B45923E}" destId="{AEB5A820-D481-4D27-8290-35960DAAE14C}" srcOrd="0" destOrd="0" presId="urn:microsoft.com/office/officeart/2005/8/layout/hierarchy3"/>
    <dgm:cxn modelId="{14AC5511-760A-44AB-9FF5-66478A5F0C7C}" srcId="{1910A99B-F527-40AA-A743-9886CBDCEB96}" destId="{B6B482EF-0CD9-4C64-8500-249A01647419}" srcOrd="0" destOrd="0" parTransId="{8610A4C5-55EF-486D-95EA-20D401D3D1C6}" sibTransId="{3A721F67-3F20-4453-BFD2-82F8E3EC5416}"/>
    <dgm:cxn modelId="{DA8C8F14-CBBC-4CEA-A6BD-8442223EDCDF}" srcId="{E57CDDEA-91A8-4D34-8D07-230C00DBD0D3}" destId="{68F812BB-5CC4-47CA-8D8D-4355F2922DC9}" srcOrd="1" destOrd="0" parTransId="{AF77CF8B-69CE-4291-AC35-1F293124B265}" sibTransId="{255BA9FF-E3E2-4B2D-963E-C47530698907}"/>
    <dgm:cxn modelId="{3EC9D527-C6B4-4AC2-B74A-1DA7655141B9}" srcId="{E57CDDEA-91A8-4D34-8D07-230C00DBD0D3}" destId="{5391C255-BEC4-4DC9-AC38-9BD3EDE41D44}" srcOrd="0" destOrd="0" parTransId="{7A9BF16C-B0F7-4F9B-AB66-07145391947D}" sibTransId="{00309651-70F3-465C-8BFC-74D8A0EA564C}"/>
    <dgm:cxn modelId="{2E081C2E-FCF9-4545-AD82-7399931D6B02}" type="presOf" srcId="{EFC9D591-DB61-48A3-8063-B7ABBFFB0074}" destId="{AFB31748-4BCD-4894-BC08-FF2C5BB6A41B}" srcOrd="0" destOrd="0" presId="urn:microsoft.com/office/officeart/2005/8/layout/hierarchy3"/>
    <dgm:cxn modelId="{5E69082F-668F-4FDB-A2A2-A004203A4AB5}" type="presOf" srcId="{EFFECA3C-5A0F-494D-ADB9-FD6BEA077653}" destId="{F4854043-7E32-442F-A769-7E993F2DF014}" srcOrd="0" destOrd="0" presId="urn:microsoft.com/office/officeart/2005/8/layout/hierarchy3"/>
    <dgm:cxn modelId="{3B6E2B34-7EBF-4237-BCC7-F603251ACF43}" type="presOf" srcId="{E57CDDEA-91A8-4D34-8D07-230C00DBD0D3}" destId="{9CB4B0EF-73C6-49AC-BFC5-953501A3552B}" srcOrd="1" destOrd="0" presId="urn:microsoft.com/office/officeart/2005/8/layout/hierarchy3"/>
    <dgm:cxn modelId="{A481E636-2CCE-4E87-96AE-0BCC027FCA22}" srcId="{1910A99B-F527-40AA-A743-9886CBDCEB96}" destId="{EFFECA3C-5A0F-494D-ADB9-FD6BEA077653}" srcOrd="4" destOrd="0" parTransId="{EFC9D591-DB61-48A3-8063-B7ABBFFB0074}" sibTransId="{9E9D9FA6-F906-42F7-85B0-A19B9FF8393A}"/>
    <dgm:cxn modelId="{427D2539-B1F7-45E4-B2C3-8A142562A52E}" type="presOf" srcId="{49FEBE51-9541-4714-AF01-13E99BFF3991}" destId="{40A22F5C-C43F-4EEA-BDAC-058D023142B8}" srcOrd="0" destOrd="0" presId="urn:microsoft.com/office/officeart/2005/8/layout/hierarchy3"/>
    <dgm:cxn modelId="{FD2DA862-A343-476B-A87E-1F07C0C3188D}" srcId="{1910A99B-F527-40AA-A743-9886CBDCEB96}" destId="{B780FEE0-BA5D-4116-B9FD-0AE9E040934A}" srcOrd="1" destOrd="0" parTransId="{FF9DD9E6-2D6B-4008-B685-5E019B923FE9}" sibTransId="{D4A5C3F3-561A-4C6A-A8A8-DAB22A2FD247}"/>
    <dgm:cxn modelId="{E2A13664-C66C-48B4-9E1E-87A57BE2B1AE}" type="presOf" srcId="{B780FEE0-BA5D-4116-B9FD-0AE9E040934A}" destId="{88FE1884-7EDC-473F-8911-E8B174A2115E}" srcOrd="0" destOrd="0" presId="urn:microsoft.com/office/officeart/2005/8/layout/hierarchy3"/>
    <dgm:cxn modelId="{3B6D6744-2B23-44E5-902B-0E18F945E35F}" type="presOf" srcId="{B6B482EF-0CD9-4C64-8500-249A01647419}" destId="{C95B5B63-9297-47FA-AF55-8AA0B007B53E}" srcOrd="0" destOrd="0" presId="urn:microsoft.com/office/officeart/2005/8/layout/hierarchy3"/>
    <dgm:cxn modelId="{1692E24D-6AC9-4B83-AF21-E6576BADA326}" type="presOf" srcId="{55C0B14E-AEA6-48D3-A387-ED4A3A3BF840}" destId="{429CC941-E52F-48DD-B3D2-BBFC0A74EA2E}" srcOrd="0" destOrd="0" presId="urn:microsoft.com/office/officeart/2005/8/layout/hierarchy3"/>
    <dgm:cxn modelId="{8E6B8051-0053-4CFE-84D0-12FAEF3183AC}" type="presOf" srcId="{06086CB2-E823-405D-A951-DF6B964C20EC}" destId="{B90C4869-1385-4AB8-80E9-79AB34D3D4FC}" srcOrd="0" destOrd="0" presId="urn:microsoft.com/office/officeart/2005/8/layout/hierarchy3"/>
    <dgm:cxn modelId="{97CF9B76-D134-43A5-AD78-0A3179F56C7F}" type="presOf" srcId="{7A9BF16C-B0F7-4F9B-AB66-07145391947D}" destId="{EAB233A0-2535-42A6-85AC-3B97241BAEA1}" srcOrd="0" destOrd="0" presId="urn:microsoft.com/office/officeart/2005/8/layout/hierarchy3"/>
    <dgm:cxn modelId="{62CBD081-1F73-416A-A4A4-E4E11AE03631}" type="presOf" srcId="{2C49F9AC-1D27-40E3-B558-EB902A97AA00}" destId="{7DF383AE-A0EE-4680-994D-7E4D701E95FF}" srcOrd="0" destOrd="0" presId="urn:microsoft.com/office/officeart/2005/8/layout/hierarchy3"/>
    <dgm:cxn modelId="{5596188D-BFF0-4E28-8CC8-2B3CD0952F19}" srcId="{55C0B14E-AEA6-48D3-A387-ED4A3A3BF840}" destId="{1910A99B-F527-40AA-A743-9886CBDCEB96}" srcOrd="1" destOrd="0" parTransId="{6B13E218-F0BC-44CE-80D4-F1131D6BD5F8}" sibTransId="{6BB2D279-1057-416F-B23F-E07A033D03DA}"/>
    <dgm:cxn modelId="{CA2EA99A-2C2E-4C59-930B-CEE7419B9D47}" type="presOf" srcId="{5391C255-BEC4-4DC9-AC38-9BD3EDE41D44}" destId="{B83AB250-9408-4AFE-BD9D-0245D93D9D29}" srcOrd="0" destOrd="0" presId="urn:microsoft.com/office/officeart/2005/8/layout/hierarchy3"/>
    <dgm:cxn modelId="{10E25A9C-5BAC-4D50-BB8E-1770DA116CD9}" type="presOf" srcId="{1910A99B-F527-40AA-A743-9886CBDCEB96}" destId="{32504E0A-1763-4175-97D7-3F22E2FB9604}" srcOrd="1" destOrd="0" presId="urn:microsoft.com/office/officeart/2005/8/layout/hierarchy3"/>
    <dgm:cxn modelId="{B4AD3BB2-C086-4C5B-9BBE-4F2AC1A7C870}" srcId="{55C0B14E-AEA6-48D3-A387-ED4A3A3BF840}" destId="{E57CDDEA-91A8-4D34-8D07-230C00DBD0D3}" srcOrd="0" destOrd="0" parTransId="{11063CDC-2309-43A1-BD8F-625678AFFBC0}" sibTransId="{FE807E83-A448-4AAF-B9FF-99FE8A57FB60}"/>
    <dgm:cxn modelId="{0F60DFB5-EFA7-4964-988D-F48798E69937}" type="presOf" srcId="{68F812BB-5CC4-47CA-8D8D-4355F2922DC9}" destId="{325F0871-07DB-4461-A77A-800F02F00B72}" srcOrd="0" destOrd="0" presId="urn:microsoft.com/office/officeart/2005/8/layout/hierarchy3"/>
    <dgm:cxn modelId="{6B031AB7-A6C1-4820-97EA-D61CE9B02A8A}" type="presOf" srcId="{FF9DD9E6-2D6B-4008-B685-5E019B923FE9}" destId="{7E12276F-57F9-4C92-A128-2494D883932D}" srcOrd="0" destOrd="0" presId="urn:microsoft.com/office/officeart/2005/8/layout/hierarchy3"/>
    <dgm:cxn modelId="{818050B7-B59B-451E-9391-FAE230DE535F}" srcId="{1910A99B-F527-40AA-A743-9886CBDCEB96}" destId="{49FEBE51-9541-4714-AF01-13E99BFF3991}" srcOrd="3" destOrd="0" parTransId="{2C49F9AC-1D27-40E3-B558-EB902A97AA00}" sibTransId="{398B2B2A-EB31-4156-B891-10D3BA240062}"/>
    <dgm:cxn modelId="{A98356BF-6C6A-4BCA-AB7A-A3DD0542E91B}" type="presOf" srcId="{AF77CF8B-69CE-4291-AC35-1F293124B265}" destId="{39F352AB-9FD9-402F-BE11-3AE89CA9C706}" srcOrd="0" destOrd="0" presId="urn:microsoft.com/office/officeart/2005/8/layout/hierarchy3"/>
    <dgm:cxn modelId="{50C320C5-246C-45EE-A590-CCA4435AB218}" type="presOf" srcId="{8610A4C5-55EF-486D-95EA-20D401D3D1C6}" destId="{A84D0351-5C15-41B1-99FE-6762BD12AF45}" srcOrd="0" destOrd="0" presId="urn:microsoft.com/office/officeart/2005/8/layout/hierarchy3"/>
    <dgm:cxn modelId="{FB5784FD-1A1B-482F-B8A5-9D59599225F8}" type="presOf" srcId="{E57CDDEA-91A8-4D34-8D07-230C00DBD0D3}" destId="{A0A2F563-A24D-4965-9285-D6542EE4B515}" srcOrd="0" destOrd="0" presId="urn:microsoft.com/office/officeart/2005/8/layout/hierarchy3"/>
    <dgm:cxn modelId="{2A30B5FD-5CEE-45B8-8FFF-ECF379BCFB74}" srcId="{1910A99B-F527-40AA-A743-9886CBDCEB96}" destId="{84CF0BCC-C7CE-4312-BF87-341E1B45923E}" srcOrd="2" destOrd="0" parTransId="{06086CB2-E823-405D-A951-DF6B964C20EC}" sibTransId="{4E75DEE2-FC70-4D29-A1EC-738225648807}"/>
    <dgm:cxn modelId="{A6F7FA16-1C25-4A60-9410-D364FAE3EFDF}" type="presParOf" srcId="{429CC941-E52F-48DD-B3D2-BBFC0A74EA2E}" destId="{AF9BBCDF-E530-4F0B-AE05-046EE891AE72}" srcOrd="0" destOrd="0" presId="urn:microsoft.com/office/officeart/2005/8/layout/hierarchy3"/>
    <dgm:cxn modelId="{E76E6459-E933-4679-AF3A-C4504E65D5D3}" type="presParOf" srcId="{AF9BBCDF-E530-4F0B-AE05-046EE891AE72}" destId="{1C454C3F-8DDD-4394-88D9-BD163AFDC4B1}" srcOrd="0" destOrd="0" presId="urn:microsoft.com/office/officeart/2005/8/layout/hierarchy3"/>
    <dgm:cxn modelId="{83CED97C-74EC-4CC5-9893-71B70408972C}" type="presParOf" srcId="{1C454C3F-8DDD-4394-88D9-BD163AFDC4B1}" destId="{A0A2F563-A24D-4965-9285-D6542EE4B515}" srcOrd="0" destOrd="0" presId="urn:microsoft.com/office/officeart/2005/8/layout/hierarchy3"/>
    <dgm:cxn modelId="{D77B937F-0072-445C-B92E-A96BB4D3CB52}" type="presParOf" srcId="{1C454C3F-8DDD-4394-88D9-BD163AFDC4B1}" destId="{9CB4B0EF-73C6-49AC-BFC5-953501A3552B}" srcOrd="1" destOrd="0" presId="urn:microsoft.com/office/officeart/2005/8/layout/hierarchy3"/>
    <dgm:cxn modelId="{B1F71DAD-EE40-46EC-9324-DB0CB37C286A}" type="presParOf" srcId="{AF9BBCDF-E530-4F0B-AE05-046EE891AE72}" destId="{34B77168-DA28-4CF6-B69E-8A965D1034AA}" srcOrd="1" destOrd="0" presId="urn:microsoft.com/office/officeart/2005/8/layout/hierarchy3"/>
    <dgm:cxn modelId="{129C8C1E-55DC-4E64-B00B-CA7EC89A7FBF}" type="presParOf" srcId="{34B77168-DA28-4CF6-B69E-8A965D1034AA}" destId="{EAB233A0-2535-42A6-85AC-3B97241BAEA1}" srcOrd="0" destOrd="0" presId="urn:microsoft.com/office/officeart/2005/8/layout/hierarchy3"/>
    <dgm:cxn modelId="{68974D78-2289-4A53-AC2F-67D3C5AEDB94}" type="presParOf" srcId="{34B77168-DA28-4CF6-B69E-8A965D1034AA}" destId="{B83AB250-9408-4AFE-BD9D-0245D93D9D29}" srcOrd="1" destOrd="0" presId="urn:microsoft.com/office/officeart/2005/8/layout/hierarchy3"/>
    <dgm:cxn modelId="{11F9A645-DC75-40FA-89CB-8A6C539B0C4C}" type="presParOf" srcId="{34B77168-DA28-4CF6-B69E-8A965D1034AA}" destId="{39F352AB-9FD9-402F-BE11-3AE89CA9C706}" srcOrd="2" destOrd="0" presId="urn:microsoft.com/office/officeart/2005/8/layout/hierarchy3"/>
    <dgm:cxn modelId="{660F08FA-2798-41E7-88A3-282B003CA4AF}" type="presParOf" srcId="{34B77168-DA28-4CF6-B69E-8A965D1034AA}" destId="{325F0871-07DB-4461-A77A-800F02F00B72}" srcOrd="3" destOrd="0" presId="urn:microsoft.com/office/officeart/2005/8/layout/hierarchy3"/>
    <dgm:cxn modelId="{D6323A8C-30EA-4B0B-ACA3-EE609111311F}" type="presParOf" srcId="{429CC941-E52F-48DD-B3D2-BBFC0A74EA2E}" destId="{E1B4EC3A-B408-4208-BB1A-B107586F0666}" srcOrd="1" destOrd="0" presId="urn:microsoft.com/office/officeart/2005/8/layout/hierarchy3"/>
    <dgm:cxn modelId="{FAD9F56F-C3DA-4E2E-8901-F924F4A6382D}" type="presParOf" srcId="{E1B4EC3A-B408-4208-BB1A-B107586F0666}" destId="{21B82367-8E1C-4627-A989-7A4B748EB4DE}" srcOrd="0" destOrd="0" presId="urn:microsoft.com/office/officeart/2005/8/layout/hierarchy3"/>
    <dgm:cxn modelId="{E4BAFAAC-53D6-44FE-8810-838F894AF3EE}" type="presParOf" srcId="{21B82367-8E1C-4627-A989-7A4B748EB4DE}" destId="{D313EE54-D672-44E1-B69C-3C46B7258495}" srcOrd="0" destOrd="0" presId="urn:microsoft.com/office/officeart/2005/8/layout/hierarchy3"/>
    <dgm:cxn modelId="{27B2EA60-0679-4741-A59B-5896CEB415D8}" type="presParOf" srcId="{21B82367-8E1C-4627-A989-7A4B748EB4DE}" destId="{32504E0A-1763-4175-97D7-3F22E2FB9604}" srcOrd="1" destOrd="0" presId="urn:microsoft.com/office/officeart/2005/8/layout/hierarchy3"/>
    <dgm:cxn modelId="{5FDB36B5-D30B-415C-8159-3DBDCEFAA81C}" type="presParOf" srcId="{E1B4EC3A-B408-4208-BB1A-B107586F0666}" destId="{4418F70B-FE69-4424-8294-7E5F4904C336}" srcOrd="1" destOrd="0" presId="urn:microsoft.com/office/officeart/2005/8/layout/hierarchy3"/>
    <dgm:cxn modelId="{847C9874-3B89-4A7C-9D70-C932C756FB1A}" type="presParOf" srcId="{4418F70B-FE69-4424-8294-7E5F4904C336}" destId="{A84D0351-5C15-41B1-99FE-6762BD12AF45}" srcOrd="0" destOrd="0" presId="urn:microsoft.com/office/officeart/2005/8/layout/hierarchy3"/>
    <dgm:cxn modelId="{20B16C51-5020-406C-AF01-6CFFE621DFEA}" type="presParOf" srcId="{4418F70B-FE69-4424-8294-7E5F4904C336}" destId="{C95B5B63-9297-47FA-AF55-8AA0B007B53E}" srcOrd="1" destOrd="0" presId="urn:microsoft.com/office/officeart/2005/8/layout/hierarchy3"/>
    <dgm:cxn modelId="{D28BACFD-9DF1-4BDC-90E1-9FA9F2E1E382}" type="presParOf" srcId="{4418F70B-FE69-4424-8294-7E5F4904C336}" destId="{7E12276F-57F9-4C92-A128-2494D883932D}" srcOrd="2" destOrd="0" presId="urn:microsoft.com/office/officeart/2005/8/layout/hierarchy3"/>
    <dgm:cxn modelId="{9C749CC2-D8CB-4BFE-A8BF-DAF424236D83}" type="presParOf" srcId="{4418F70B-FE69-4424-8294-7E5F4904C336}" destId="{88FE1884-7EDC-473F-8911-E8B174A2115E}" srcOrd="3" destOrd="0" presId="urn:microsoft.com/office/officeart/2005/8/layout/hierarchy3"/>
    <dgm:cxn modelId="{A914A26E-CC54-46DB-9792-C8C00270A75F}" type="presParOf" srcId="{4418F70B-FE69-4424-8294-7E5F4904C336}" destId="{B90C4869-1385-4AB8-80E9-79AB34D3D4FC}" srcOrd="4" destOrd="0" presId="urn:microsoft.com/office/officeart/2005/8/layout/hierarchy3"/>
    <dgm:cxn modelId="{927E5C2D-D436-420D-9779-FC50057DD452}" type="presParOf" srcId="{4418F70B-FE69-4424-8294-7E5F4904C336}" destId="{AEB5A820-D481-4D27-8290-35960DAAE14C}" srcOrd="5" destOrd="0" presId="urn:microsoft.com/office/officeart/2005/8/layout/hierarchy3"/>
    <dgm:cxn modelId="{13673B54-B75F-48D2-B90D-DF2FA94BE414}" type="presParOf" srcId="{4418F70B-FE69-4424-8294-7E5F4904C336}" destId="{7DF383AE-A0EE-4680-994D-7E4D701E95FF}" srcOrd="6" destOrd="0" presId="urn:microsoft.com/office/officeart/2005/8/layout/hierarchy3"/>
    <dgm:cxn modelId="{E89CDCC2-9474-4230-BF4D-B59E1B711095}" type="presParOf" srcId="{4418F70B-FE69-4424-8294-7E5F4904C336}" destId="{40A22F5C-C43F-4EEA-BDAC-058D023142B8}" srcOrd="7" destOrd="0" presId="urn:microsoft.com/office/officeart/2005/8/layout/hierarchy3"/>
    <dgm:cxn modelId="{4326DC0C-0FEE-4CFC-B470-6025A3F8B4BD}" type="presParOf" srcId="{4418F70B-FE69-4424-8294-7E5F4904C336}" destId="{AFB31748-4BCD-4894-BC08-FF2C5BB6A41B}" srcOrd="8" destOrd="0" presId="urn:microsoft.com/office/officeart/2005/8/layout/hierarchy3"/>
    <dgm:cxn modelId="{A7768FD1-B64C-4DAD-877A-9D8C6ED0D223}" type="presParOf" srcId="{4418F70B-FE69-4424-8294-7E5F4904C336}" destId="{F4854043-7E32-442F-A769-7E993F2DF01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F563-A24D-4965-9285-D6542EE4B515}">
      <dsp:nvSpPr>
        <dsp:cNvPr id="0" name=""/>
        <dsp:cNvSpPr/>
      </dsp:nvSpPr>
      <dsp:spPr>
        <a:xfrm>
          <a:off x="2207726" y="898"/>
          <a:ext cx="1200205" cy="600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Now</a:t>
          </a:r>
        </a:p>
      </dsp:txBody>
      <dsp:txXfrm>
        <a:off x="2225302" y="18474"/>
        <a:ext cx="1165053" cy="564950"/>
      </dsp:txXfrm>
    </dsp:sp>
    <dsp:sp modelId="{EAB233A0-2535-42A6-85AC-3B97241BAEA1}">
      <dsp:nvSpPr>
        <dsp:cNvPr id="0" name=""/>
        <dsp:cNvSpPr/>
      </dsp:nvSpPr>
      <dsp:spPr>
        <a:xfrm>
          <a:off x="2327747" y="601001"/>
          <a:ext cx="120020" cy="63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361"/>
              </a:lnTo>
              <a:lnTo>
                <a:pt x="120020" y="635361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250-9408-4AFE-BD9D-0245D93D9D29}">
      <dsp:nvSpPr>
        <dsp:cNvPr id="0" name=""/>
        <dsp:cNvSpPr/>
      </dsp:nvSpPr>
      <dsp:spPr>
        <a:xfrm>
          <a:off x="2447767" y="751027"/>
          <a:ext cx="1504366" cy="970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Improving efficiency in communication skills</a:t>
          </a:r>
        </a:p>
      </dsp:txBody>
      <dsp:txXfrm>
        <a:off x="2476197" y="779457"/>
        <a:ext cx="1447506" cy="913812"/>
      </dsp:txXfrm>
    </dsp:sp>
    <dsp:sp modelId="{39F352AB-9FD9-402F-BE11-3AE89CA9C706}">
      <dsp:nvSpPr>
        <dsp:cNvPr id="0" name=""/>
        <dsp:cNvSpPr/>
      </dsp:nvSpPr>
      <dsp:spPr>
        <a:xfrm>
          <a:off x="2327747" y="601001"/>
          <a:ext cx="120020" cy="1789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203"/>
              </a:lnTo>
              <a:lnTo>
                <a:pt x="120020" y="1789203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F0871-07DB-4461-A77A-800F02F00B72}">
      <dsp:nvSpPr>
        <dsp:cNvPr id="0" name=""/>
        <dsp:cNvSpPr/>
      </dsp:nvSpPr>
      <dsp:spPr>
        <a:xfrm>
          <a:off x="2447767" y="1871725"/>
          <a:ext cx="1485115" cy="103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Nurse advocate inside and outside the hospital</a:t>
          </a:r>
        </a:p>
      </dsp:txBody>
      <dsp:txXfrm>
        <a:off x="2478138" y="1902096"/>
        <a:ext cx="1424373" cy="976217"/>
      </dsp:txXfrm>
    </dsp:sp>
    <dsp:sp modelId="{D313EE54-D672-44E1-B69C-3C46B7258495}">
      <dsp:nvSpPr>
        <dsp:cNvPr id="0" name=""/>
        <dsp:cNvSpPr/>
      </dsp:nvSpPr>
      <dsp:spPr>
        <a:xfrm>
          <a:off x="4012144" y="898"/>
          <a:ext cx="1200205" cy="600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Later </a:t>
          </a:r>
        </a:p>
      </dsp:txBody>
      <dsp:txXfrm>
        <a:off x="4029720" y="18474"/>
        <a:ext cx="1165053" cy="564950"/>
      </dsp:txXfrm>
    </dsp:sp>
    <dsp:sp modelId="{A84D0351-5C15-41B1-99FE-6762BD12AF45}">
      <dsp:nvSpPr>
        <dsp:cNvPr id="0" name=""/>
        <dsp:cNvSpPr/>
      </dsp:nvSpPr>
      <dsp:spPr>
        <a:xfrm>
          <a:off x="4132165" y="601001"/>
          <a:ext cx="120020" cy="45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7"/>
              </a:lnTo>
              <a:lnTo>
                <a:pt x="120020" y="450077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B5B63-9297-47FA-AF55-8AA0B007B53E}">
      <dsp:nvSpPr>
        <dsp:cNvPr id="0" name=""/>
        <dsp:cNvSpPr/>
      </dsp:nvSpPr>
      <dsp:spPr>
        <a:xfrm>
          <a:off x="4252185" y="751027"/>
          <a:ext cx="2935713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Graduating with Bachelors of Nursing</a:t>
          </a:r>
        </a:p>
      </dsp:txBody>
      <dsp:txXfrm>
        <a:off x="4269761" y="768603"/>
        <a:ext cx="2900561" cy="564950"/>
      </dsp:txXfrm>
    </dsp:sp>
    <dsp:sp modelId="{7E12276F-57F9-4C92-A128-2494D883932D}">
      <dsp:nvSpPr>
        <dsp:cNvPr id="0" name=""/>
        <dsp:cNvSpPr/>
      </dsp:nvSpPr>
      <dsp:spPr>
        <a:xfrm>
          <a:off x="4132165" y="601001"/>
          <a:ext cx="120020" cy="120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05"/>
              </a:lnTo>
              <a:lnTo>
                <a:pt x="120020" y="1200205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E1884-7EDC-473F-8911-E8B174A2115E}">
      <dsp:nvSpPr>
        <dsp:cNvPr id="0" name=""/>
        <dsp:cNvSpPr/>
      </dsp:nvSpPr>
      <dsp:spPr>
        <a:xfrm>
          <a:off x="4252185" y="1501156"/>
          <a:ext cx="2900657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Working as a nurse pediatrician</a:t>
          </a:r>
        </a:p>
      </dsp:txBody>
      <dsp:txXfrm>
        <a:off x="4269761" y="1518732"/>
        <a:ext cx="2865505" cy="564950"/>
      </dsp:txXfrm>
    </dsp:sp>
    <dsp:sp modelId="{B90C4869-1385-4AB8-80E9-79AB34D3D4FC}">
      <dsp:nvSpPr>
        <dsp:cNvPr id="0" name=""/>
        <dsp:cNvSpPr/>
      </dsp:nvSpPr>
      <dsp:spPr>
        <a:xfrm>
          <a:off x="4132165" y="601001"/>
          <a:ext cx="120020" cy="195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334"/>
              </a:lnTo>
              <a:lnTo>
                <a:pt x="120020" y="1950334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A820-D481-4D27-8290-35960DAAE14C}">
      <dsp:nvSpPr>
        <dsp:cNvPr id="0" name=""/>
        <dsp:cNvSpPr/>
      </dsp:nvSpPr>
      <dsp:spPr>
        <a:xfrm>
          <a:off x="4252185" y="2251284"/>
          <a:ext cx="3304925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Certification or advancing my career as a nurse</a:t>
          </a:r>
        </a:p>
      </dsp:txBody>
      <dsp:txXfrm>
        <a:off x="4269761" y="2268860"/>
        <a:ext cx="3269773" cy="564950"/>
      </dsp:txXfrm>
    </dsp:sp>
    <dsp:sp modelId="{7DF383AE-A0EE-4680-994D-7E4D701E95FF}">
      <dsp:nvSpPr>
        <dsp:cNvPr id="0" name=""/>
        <dsp:cNvSpPr/>
      </dsp:nvSpPr>
      <dsp:spPr>
        <a:xfrm>
          <a:off x="4132165" y="601001"/>
          <a:ext cx="120020" cy="270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463"/>
              </a:lnTo>
              <a:lnTo>
                <a:pt x="120020" y="2700463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22F5C-C43F-4EEA-BDAC-058D023142B8}">
      <dsp:nvSpPr>
        <dsp:cNvPr id="0" name=""/>
        <dsp:cNvSpPr/>
      </dsp:nvSpPr>
      <dsp:spPr>
        <a:xfrm>
          <a:off x="4252185" y="3001413"/>
          <a:ext cx="3054667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Mentoring and being a role model to others</a:t>
          </a:r>
        </a:p>
      </dsp:txBody>
      <dsp:txXfrm>
        <a:off x="4269761" y="3018989"/>
        <a:ext cx="3019515" cy="564950"/>
      </dsp:txXfrm>
    </dsp:sp>
    <dsp:sp modelId="{AFB31748-4BCD-4894-BC08-FF2C5BB6A41B}">
      <dsp:nvSpPr>
        <dsp:cNvPr id="0" name=""/>
        <dsp:cNvSpPr/>
      </dsp:nvSpPr>
      <dsp:spPr>
        <a:xfrm>
          <a:off x="4132165" y="601001"/>
          <a:ext cx="120020" cy="345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591"/>
              </a:lnTo>
              <a:lnTo>
                <a:pt x="120020" y="3450591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54043-7E32-442F-A769-7E993F2DF014}">
      <dsp:nvSpPr>
        <dsp:cNvPr id="0" name=""/>
        <dsp:cNvSpPr/>
      </dsp:nvSpPr>
      <dsp:spPr>
        <a:xfrm>
          <a:off x="4252185" y="3751542"/>
          <a:ext cx="4055687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Involvement in community, conferences, and organizations</a:t>
          </a:r>
        </a:p>
      </dsp:txBody>
      <dsp:txXfrm>
        <a:off x="4269761" y="3769118"/>
        <a:ext cx="4020535" cy="56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rofnurs.2007.10.007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ciencedirect.com/science/article/pii/S875572230700241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ites.wp.odu.edu/gtemohlth101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ursing-theory.org/nursing-theorists/Madeleine-Leininger.php" TargetMode="External"/><Relationship Id="rId13" Type="http://schemas.openxmlformats.org/officeDocument/2006/relationships/hyperlink" Target="https://www.istockphoto.com/vector/informational-flyer-nursing-home-building-flat-gm1162305298-318761882" TargetMode="External"/><Relationship Id="rId3" Type="http://schemas.openxmlformats.org/officeDocument/2006/relationships/hyperlink" Target="https://www.nursingce.com/blog/teamwork-and-collaboration-in-nursing/" TargetMode="External"/><Relationship Id="rId7" Type="http://schemas.openxmlformats.org/officeDocument/2006/relationships/hyperlink" Target="https://www.clipartkey.com/view/ihJmhhh_diversity-clipart-png-download-diversity-clipart/" TargetMode="External"/><Relationship Id="rId12" Type="http://schemas.openxmlformats.org/officeDocument/2006/relationships/hyperlink" Target="https://www.voicesofyouth.org/blog/mental-health-revolution-see-it-coming" TargetMode="External"/><Relationship Id="rId2" Type="http://schemas.openxmlformats.org/officeDocument/2006/relationships/hyperlink" Target="https://twitter.com/Archhdotcom/status/319760835331358720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tartinfinity.com/blog/short-term-goals" TargetMode="External"/><Relationship Id="rId11" Type="http://schemas.openxmlformats.org/officeDocument/2006/relationships/hyperlink" Target="https://www.indianfolk.com/treasuring-emotional-health-hymn-healthy-life/" TargetMode="External"/><Relationship Id="rId5" Type="http://schemas.openxmlformats.org/officeDocument/2006/relationships/hyperlink" Target="https://www.spafinder.com/blog/wellness/spiritual-health-religion-embraces-technology/" TargetMode="External"/><Relationship Id="rId10" Type="http://schemas.openxmlformats.org/officeDocument/2006/relationships/hyperlink" Target="https://www.emergingrnleader.com/promoting-critical-thinking-skills-nursing/" TargetMode="External"/><Relationship Id="rId4" Type="http://schemas.openxmlformats.org/officeDocument/2006/relationships/hyperlink" Target="https://imgbin.com/png/EaAUpFun/student-school-nursing-health-png" TargetMode="External"/><Relationship Id="rId9" Type="http://schemas.openxmlformats.org/officeDocument/2006/relationships/hyperlink" Target="https://www.pngwing.com/en/free-png-cnrar" TargetMode="External"/><Relationship Id="rId14" Type="http://schemas.openxmlformats.org/officeDocument/2006/relationships/hyperlink" Target="https://www.vectorstock.com/royalty-free-vector/nurse-vector-547025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999584"/>
          </a:xfrm>
        </p:spPr>
        <p:txBody>
          <a:bodyPr/>
          <a:lstStyle/>
          <a:p>
            <a:r>
              <a:rPr lang="en-US" dirty="0"/>
              <a:t>The professional outlook of nursing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64095"/>
            <a:ext cx="10993546" cy="999583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Girely Temoxtle</a:t>
            </a:r>
          </a:p>
          <a:p>
            <a:pPr algn="ctr"/>
            <a:r>
              <a:rPr lang="en-US" sz="1600" dirty="0"/>
              <a:t>NURS 314: Foundational Concepts</a:t>
            </a:r>
          </a:p>
          <a:p>
            <a:pPr algn="ctr"/>
            <a:r>
              <a:rPr lang="en-US" sz="1600" dirty="0"/>
              <a:t>Professor Honeycutt</a:t>
            </a:r>
          </a:p>
        </p:txBody>
      </p:sp>
      <p:pic>
        <p:nvPicPr>
          <p:cNvPr id="8" name="Picture Placeholder 7" descr="Medical equipment with a stethoscope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3081528"/>
            <a:ext cx="11265408" cy="3310128"/>
          </a:xfr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56A6-A0B7-4AD3-A4A4-9522F249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148" y="1099527"/>
            <a:ext cx="3556376" cy="554612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09964-5C29-4FD6-AB66-FC11856B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343" y="3429000"/>
            <a:ext cx="5194769" cy="7500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Nursing, D. of. (2016). 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 congruence and infusion nursing practice : Journal of infusion nursing.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LWW. </a:t>
            </a:r>
          </a:p>
          <a:p>
            <a:pPr lvl="1"/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Retrieved November 28, 2021, from </a:t>
            </a:r>
            <a:r>
              <a:rPr lang="en-US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https://journals.lww.com/journalofinfusionnursing/Abstract/2016/03000/Cultural_Congruence_and_Infusion_Nursing_Practice.2.aspx. </a:t>
            </a:r>
            <a:endParaRPr lang="en-US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Lancellotti, K. (n.d.).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 care theory: A framework for expanding awareness of diversity and racism in nursing education.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Professional Nursing, 24(3), 179-183.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Retrieved November 28, 2021, from </a:t>
            </a:r>
            <a:r>
              <a:rPr lang="en-US" sz="18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https://doi.org/10.1016/j.profnurs.2007.10.007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(</a:t>
            </a:r>
            <a:r>
              <a:rPr lang="en-US" sz="18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https://www.sciencedirect.com/science/article/pii/S8755722307002414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</a:t>
            </a:r>
            <a:endParaRPr lang="en-US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A0150-AECF-4D8C-A650-1671E51D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0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/>
          <a:lstStyle/>
          <a:p>
            <a:r>
              <a:rPr lang="en-US" dirty="0"/>
              <a:t>Link to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https://sites.wp.odu.edu/gtemohlth101/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63B0D3-5484-4E9A-B4AE-2957B71E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0A583A-1D54-4173-AEEE-E82B6F54D7E2}"/>
              </a:ext>
            </a:extLst>
          </p:cNvPr>
          <p:cNvSpPr txBox="1"/>
          <p:nvPr/>
        </p:nvSpPr>
        <p:spPr>
          <a:xfrm>
            <a:off x="721895" y="1260909"/>
            <a:ext cx="1080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LINK BELOW</a:t>
            </a:r>
          </a:p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8B7355F-CF26-4844-AEAF-44A4AAD89002}"/>
              </a:ext>
            </a:extLst>
          </p:cNvPr>
          <p:cNvSpPr/>
          <p:nvPr/>
        </p:nvSpPr>
        <p:spPr>
          <a:xfrm>
            <a:off x="4149853" y="2472355"/>
            <a:ext cx="893785" cy="1646555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glow rad="1397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D9B384-1A68-4B9B-9FDD-CD3E60E2C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14" y="2301749"/>
            <a:ext cx="1231499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83" y="702156"/>
            <a:ext cx="3058684" cy="407453"/>
          </a:xfrm>
        </p:spPr>
        <p:txBody>
          <a:bodyPr>
            <a:normAutofit fontScale="90000"/>
          </a:bodyPr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8" y="1222626"/>
            <a:ext cx="3716230" cy="5322012"/>
          </a:xfrm>
        </p:spPr>
        <p:txBody>
          <a:bodyPr>
            <a:normAutofit fontScale="3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Archh.com, [@Archhdotcom]. (2013, April 4.) </a:t>
            </a:r>
            <a:r>
              <a:rPr lang="en-US" sz="43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 Theory-Positives &amp; Negatives 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[Tweet]. Twitter. </a:t>
            </a:r>
            <a:r>
              <a:rPr lang="en-US" sz="43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https://twitter.com/Archhdotcom/status/319760835331358720</a:t>
            </a:r>
            <a:endParaRPr lang="en-US" sz="4300" b="0" i="0" u="sng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Carlson, K. (2021). [Online image] Teamwork and Collaboration in Nursing. </a:t>
            </a:r>
            <a:r>
              <a:rPr lang="en-US" sz="43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https://www.nursingce.com/blog/teamwork-and-collaboration-in-nursing/</a:t>
            </a:r>
            <a:endParaRPr lang="en-US" sz="4300" b="0" i="0" u="sng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Devclose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(2018). [Online image] </a:t>
            </a:r>
            <a:r>
              <a:rPr lang="en-US" sz="43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https://imgbin.com/png/EaAUpFun/student-school-nursing-health-png</a:t>
            </a:r>
            <a:endParaRPr lang="en-US" sz="43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Dubail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(2020). [Online image] Spiritual Health: Religion embraces Technology. </a:t>
            </a:r>
            <a:r>
              <a:rPr lang="en-US" sz="43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https://www.spafinder.com/blog/wellness/spiritual-health-religion-embraces-technology/</a:t>
            </a:r>
            <a:endParaRPr lang="en-US" sz="43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Infinity. (2021). [Online image] 20 Short Term Goals to Improve your Personal and Professional Life. </a:t>
            </a:r>
            <a:r>
              <a:rPr lang="en-US" sz="43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https://startinfinity.com/blog/short-term-goals</a:t>
            </a:r>
            <a:endParaRPr lang="en-US" sz="4300" b="0" i="0" u="sng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Infinity. (2021). [Online image] 20 Short Term Goals to Improve your Personal and Professional Life. </a:t>
            </a:r>
            <a:r>
              <a:rPr lang="en-US" sz="43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https://startinfinity.com/blog/short-term-goals</a:t>
            </a:r>
            <a:endParaRPr lang="en-US" sz="4300" b="0" i="0" u="sng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3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Johnson, B &amp; Webber, P. (2015). </a:t>
            </a:r>
            <a:r>
              <a:rPr lang="en-US" sz="43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to Theory and Reasoning in Nursing. 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(4th ed.). Wolters Kluwer Health. (pp. 181-184). </a:t>
            </a:r>
            <a:endParaRPr lang="en-US" sz="43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BC195-5BE1-4C7D-BC63-4B85FE289079}"/>
              </a:ext>
            </a:extLst>
          </p:cNvPr>
          <p:cNvSpPr txBox="1"/>
          <p:nvPr/>
        </p:nvSpPr>
        <p:spPr>
          <a:xfrm>
            <a:off x="4178567" y="313362"/>
            <a:ext cx="3539132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Mescoli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E. [Online image] Diversity Clipart, </a:t>
            </a:r>
            <a:r>
              <a:rPr lang="en-US" sz="1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Download-Diversity Clipart. </a:t>
            </a:r>
            <a:r>
              <a:rPr lang="en-US" sz="17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https://www.clipartkey.com/view/ihJmhhh_diversity-clipart-png-download-diversity-clipart/</a:t>
            </a:r>
            <a:endParaRPr lang="en-US" sz="1700" b="0" i="0" u="sng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Petiprim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(2020). [Online image] Nursing Theory. </a:t>
            </a:r>
            <a:r>
              <a:rPr lang="en-US" sz="16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https://nursing-theory.org/nursing-theorists/Madeleine-Leininger.php</a:t>
            </a:r>
            <a:endParaRPr lang="en-US" sz="17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PNGWing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[Online image] Cultural, Diversity, Culture Shock, Multiculturalism, Unity in Diversity, Others, Culture, Globe, Text </a:t>
            </a:r>
            <a:r>
              <a:rPr lang="en-US" sz="1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https://www.pngwing.com/en/free-png-cnrar</a:t>
            </a:r>
            <a:endParaRPr lang="en-US" sz="17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Sherman, R. (2014). [Online image] Promoting Critical Thinking Skills in Nursing. </a:t>
            </a:r>
            <a:r>
              <a:rPr lang="en-US" sz="17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https://www.emergingrnleader.com/promoting-critical-thinking-skills-nursing/</a:t>
            </a:r>
            <a:endParaRPr lang="en-US" sz="17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1C0B9-36AF-482D-84CA-9A3A6E656E5C}"/>
              </a:ext>
            </a:extLst>
          </p:cNvPr>
          <p:cNvSpPr txBox="1"/>
          <p:nvPr/>
        </p:nvSpPr>
        <p:spPr>
          <a:xfrm>
            <a:off x="8152598" y="283945"/>
            <a:ext cx="326296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Singhal, N. (2021). [Online image] Treasuring Emotional Health-From Hymn to Healthy Life. </a:t>
            </a:r>
            <a:r>
              <a:rPr lang="en-US" sz="16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https://www.indianfolk.com/treasuring-emotional-health-hymn-healthy-life/</a:t>
            </a:r>
            <a:endParaRPr lang="en-US" sz="16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Tiwari, M. [Online image]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Biospectrum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Asia. </a:t>
            </a:r>
            <a:r>
              <a:rPr lang="en-US" sz="16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https://www.voicesofyouth.org/blog/mental-health-revolution-see-it-coming</a:t>
            </a:r>
            <a:endParaRPr lang="en-US" sz="1600" b="0" i="0" u="sng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Vector, T. (2019). [Online image] International Flyer Nursing Home Building Flat. Stock Illustration. </a:t>
            </a:r>
            <a:r>
              <a:rPr lang="en-US" sz="16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https://www.istockphoto.com/vector/informational-flyer-nursing-home-building-flat-gm1162305298-318761882</a:t>
            </a:r>
            <a:endParaRPr lang="en-US" sz="16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VectorStock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[Online image]. Nurse Vector Image. </a:t>
            </a:r>
            <a:r>
              <a:rPr lang="en-US" sz="16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https://www.vectorstock.com/royalty-free-vector/nurse-vector-5470252</a:t>
            </a:r>
            <a:endParaRPr lang="en-US" sz="1600" b="0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/>
          <a:p>
            <a:r>
              <a:rPr lang="en-US" dirty="0"/>
              <a:t>Definition of Nursing</a:t>
            </a:r>
          </a:p>
          <a:p>
            <a:r>
              <a:rPr lang="en-US" dirty="0"/>
              <a:t>Person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Nursing Theory</a:t>
            </a:r>
          </a:p>
          <a:p>
            <a:r>
              <a:rPr lang="en-US" dirty="0"/>
              <a:t>Art project</a:t>
            </a:r>
          </a:p>
          <a:p>
            <a:r>
              <a:rPr lang="en-US" dirty="0"/>
              <a:t>Goals of Nursing and practice</a:t>
            </a:r>
          </a:p>
          <a:p>
            <a:r>
              <a:rPr lang="en-US" dirty="0"/>
              <a:t>Reference </a:t>
            </a:r>
          </a:p>
          <a:p>
            <a:r>
              <a:rPr lang="en-US" dirty="0"/>
              <a:t>Citations </a:t>
            </a:r>
          </a:p>
        </p:txBody>
      </p:sp>
      <p:pic>
        <p:nvPicPr>
          <p:cNvPr id="7" name="Picture Placeholder 6" descr="A stethoscope ">
            <a:extLst>
              <a:ext uri="{FF2B5EF4-FFF2-40B4-BE49-F238E27FC236}">
                <a16:creationId xmlns:a16="http://schemas.microsoft.com/office/drawing/2014/main" id="{7F61309D-C856-4938-ADC7-424523E494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815" y="640080"/>
            <a:ext cx="3703320" cy="5751576"/>
          </a:xfrm>
        </p:spPr>
      </p:pic>
      <p:pic>
        <p:nvPicPr>
          <p:cNvPr id="9" name="Picture Placeholder 8" descr="Doctors in surgery">
            <a:extLst>
              <a:ext uri="{FF2B5EF4-FFF2-40B4-BE49-F238E27FC236}">
                <a16:creationId xmlns:a16="http://schemas.microsoft.com/office/drawing/2014/main" id="{945B1BB8-49E7-4A38-B10A-734F467CE2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720" y="640080"/>
            <a:ext cx="3703320" cy="5751576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468233"/>
          </a:xfrm>
        </p:spPr>
        <p:txBody>
          <a:bodyPr anchor="b">
            <a:noAutofit/>
          </a:bodyPr>
          <a:lstStyle/>
          <a:p>
            <a:r>
              <a:rPr lang="en-US" sz="3600" dirty="0"/>
              <a:t>What is nursing?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498C78-AFC7-4BB3-BC61-EE9C20826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768" r="2" b="2"/>
          <a:stretch/>
        </p:blipFill>
        <p:spPr>
          <a:xfrm>
            <a:off x="1155447" y="1933608"/>
            <a:ext cx="5768700" cy="3480449"/>
          </a:xfrm>
          <a:prstGeom prst="rect">
            <a:avLst/>
          </a:prstGeom>
          <a:noFill/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606B47-FE57-4226-A4CB-303A8D448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21" y="1387475"/>
            <a:ext cx="336923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US" dirty="0"/>
              <a:t>Person</a:t>
            </a:r>
          </a:p>
        </p:txBody>
      </p:sp>
      <p:pic>
        <p:nvPicPr>
          <p:cNvPr id="6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2E4C2C15-C217-4490-A3A7-E98F49FD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12779" y="933450"/>
            <a:ext cx="6650991" cy="2095062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57B5A0-5976-4FBC-9F15-908902EAE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are nurses treating?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Everyone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3FF6CFE-EF10-49F3-88DE-3962056E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9EAC5-132E-4CB5-AF70-83A01D999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21" y="3452751"/>
            <a:ext cx="2580640" cy="257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85AF-4FDB-4799-B08B-F5D7C328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81" y="3702988"/>
            <a:ext cx="3024956" cy="20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E4ED-A01E-4EEE-BAB3-F66C86F2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US" dirty="0"/>
              <a:t>Environment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79B91F0-5638-4063-8F85-1355C4AAB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do nurses practice and where can we find a nurse?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FACE5-0C67-483B-8BC7-0D4E6D62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B9636F6-F9CA-4D5C-B46B-58CE64444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2188" y="1041241"/>
            <a:ext cx="2803763" cy="2475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03D6B5-D536-4663-90FB-716459E7F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89" y="3813809"/>
            <a:ext cx="3031851" cy="21268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53ED0A-CDB7-4D6E-A11E-3D18F336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700" y="3311090"/>
            <a:ext cx="2163055" cy="2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5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DE4E-F7AF-4563-B6F4-DD8C6898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9EFA-1B10-4B11-9CB4-DF21A3A8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D642A8-85D5-4B81-88A8-CC73ED14D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11" y="3625850"/>
            <a:ext cx="3417891" cy="2500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BF5D7-41F7-45A7-A013-A60A8DF9B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44" y="2554382"/>
            <a:ext cx="3778607" cy="3697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DE839D-77C9-4077-A5B5-1EAF57AC7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493" y="2788062"/>
            <a:ext cx="3778607" cy="3034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A7BCFE-0BB3-4389-97D7-3B0CA6616FA3}"/>
              </a:ext>
            </a:extLst>
          </p:cNvPr>
          <p:cNvSpPr txBox="1"/>
          <p:nvPr/>
        </p:nvSpPr>
        <p:spPr>
          <a:xfrm>
            <a:off x="447040" y="2032000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not just 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384801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635757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Nursing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3" y="1790297"/>
            <a:ext cx="3703320" cy="4494999"/>
          </a:xfrm>
        </p:spPr>
        <p:txBody>
          <a:bodyPr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Leininger’s Culturally competent theory 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Transcultural Nursing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Culture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Sunrise model</a:t>
            </a:r>
          </a:p>
          <a:p>
            <a:pPr marL="11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Concepts of cultural care maintenance </a:t>
            </a:r>
          </a:p>
          <a:p>
            <a:pPr marL="11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cultural care accommodation or negotiation,</a:t>
            </a:r>
          </a:p>
          <a:p>
            <a:pPr marL="11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cultural care repatterning or restructuring </a:t>
            </a:r>
          </a:p>
          <a:p>
            <a:pPr marL="11857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07DA6EB-916D-452E-864C-106C707094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7283" b="1"/>
          <a:stretch/>
        </p:blipFill>
        <p:spPr>
          <a:xfrm>
            <a:off x="4242815" y="640080"/>
            <a:ext cx="3703320" cy="5751576"/>
          </a:xfrm>
          <a:prstGeom prst="rect">
            <a:avLst/>
          </a:prstGeom>
          <a:noFill/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F02DC1F-4E61-4F07-95FF-AC077D1074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 l="7992" r="7992"/>
          <a:stretch/>
        </p:blipFill>
        <p:spPr/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3C5C3012-C2B1-4DCB-8E6E-27CA93DE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7E47959-AE55-4E7B-B3AA-E215B47F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36D853-EA47-4D86-90A0-8A1FAEE0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7B37-3ABF-424E-9128-F20C2B7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 dirty="0"/>
              <a:t>Art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1974-A699-44BC-93B3-F64FE92D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92BBE8-58D6-4681-872C-52BB94AE1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8312" y="1150007"/>
            <a:ext cx="3955448" cy="52133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A8520B-64A7-403C-BAD3-709F94DA4084}"/>
              </a:ext>
            </a:extLst>
          </p:cNvPr>
          <p:cNvSpPr txBox="1"/>
          <p:nvPr/>
        </p:nvSpPr>
        <p:spPr>
          <a:xfrm>
            <a:off x="581192" y="1851660"/>
            <a:ext cx="49028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Nursing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Heart shaped stethoscope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Two hands united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Sunrise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E637-6C9C-485F-AF41-E8410EC7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higher level nursing and practice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4556-246D-4E49-AEDB-521D1C50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3" name="Content Placeholder 6" descr="Timeline placeholder ">
            <a:extLst>
              <a:ext uri="{FF2B5EF4-FFF2-40B4-BE49-F238E27FC236}">
                <a16:creationId xmlns:a16="http://schemas.microsoft.com/office/drawing/2014/main" id="{36CD7C1F-EB09-4D4A-B747-6E1FD459E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62207"/>
              </p:ext>
            </p:extLst>
          </p:nvPr>
        </p:nvGraphicFramePr>
        <p:xfrm>
          <a:off x="841248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E9FA7AB-58F3-466C-99DA-C766B3EDA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466" y="2468880"/>
            <a:ext cx="3670141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50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_Win32_JB_SL_v2.potx" id="{1C1B9226-0BCF-4F11-8C9C-4780CC1ABB3B}" vid="{6B91BC45-CF1E-4756-9009-7BE00F9B2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C0903D6B3DF42889FA35E7543A0DA" ma:contentTypeVersion="7" ma:contentTypeDescription="Create a new document." ma:contentTypeScope="" ma:versionID="36e886b26377643d1c9db94556b2dd51">
  <xsd:schema xmlns:xsd="http://www.w3.org/2001/XMLSchema" xmlns:xs="http://www.w3.org/2001/XMLSchema" xmlns:p="http://schemas.microsoft.com/office/2006/metadata/properties" xmlns:ns3="c91b6a51-7c64-428d-a0c4-f02eeef3b43b" xmlns:ns4="8ae84fd4-51ca-45aa-b03e-2a973aafbce2" targetNamespace="http://schemas.microsoft.com/office/2006/metadata/properties" ma:root="true" ma:fieldsID="58a4a56af94b7f77615b6e96ae49092a" ns3:_="" ns4:_="">
    <xsd:import namespace="c91b6a51-7c64-428d-a0c4-f02eeef3b43b"/>
    <xsd:import namespace="8ae84fd4-51ca-45aa-b03e-2a973aafbc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b6a51-7c64-428d-a0c4-f02eeef3b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84fd4-51ca-45aa-b03e-2a973aafb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91b6a51-7c64-428d-a0c4-f02eeef3b4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3A405-2DFE-4147-9E39-F5FD3F226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b6a51-7c64-428d-a0c4-f02eeef3b43b"/>
    <ds:schemaRef ds:uri="8ae84fd4-51ca-45aa-b03e-2a973aafb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documentManagement/types"/>
    <ds:schemaRef ds:uri="c91b6a51-7c64-428d-a0c4-f02eeef3b43b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8ae84fd4-51ca-45aa-b03e-2a973aafbce2"/>
  </ds:schemaRefs>
</ds:datastoreItem>
</file>

<file path=customXml/itemProps3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1891</TotalTime>
  <Words>758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Wingdings 2</vt:lpstr>
      <vt:lpstr>DividendVTI</vt:lpstr>
      <vt:lpstr>The professional outlook of nursing</vt:lpstr>
      <vt:lpstr>Overview </vt:lpstr>
      <vt:lpstr>What is nursing?</vt:lpstr>
      <vt:lpstr>Person</vt:lpstr>
      <vt:lpstr>Environment</vt:lpstr>
      <vt:lpstr>HEALTH</vt:lpstr>
      <vt:lpstr>Nursing theory</vt:lpstr>
      <vt:lpstr>Art project</vt:lpstr>
      <vt:lpstr>Goals for higher level nursing and practice</vt:lpstr>
      <vt:lpstr>references</vt:lpstr>
      <vt:lpstr>Link to portfolio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Temoxtle, Girely</dc:creator>
  <cp:lastModifiedBy>Temoxtle, Girely</cp:lastModifiedBy>
  <cp:revision>6</cp:revision>
  <dcterms:created xsi:type="dcterms:W3CDTF">2021-11-27T17:17:21Z</dcterms:created>
  <dcterms:modified xsi:type="dcterms:W3CDTF">2021-11-29T12:56:06Z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0x0101002B4C0903D6B3DF42889FA35E7543A0DA</vt:lpwstr>
  </property>
</Properties>
</file>