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C09C-9CDC-48F0-BB82-ED223F986966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CEE3-4835-4F73-BA0B-02C09C038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D874152-028B-486A-9CCC-467A5536A7DC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58FF-9F53-4DAD-84A1-1EEE4F190FF1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A1A6-D89D-4E0B-ACDC-F92429034F56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2F0-6EA8-4D82-951F-1579D6A93CC4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913C-F349-4CE3-A910-0EA13427FE0D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C5C7-4D27-4EBE-9DB8-92F5F0F40B34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AF82-EDB2-4FBF-83F4-247A1B3455CB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59DB-4C5A-44A3-897C-FF6803F94296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6E0-E0F8-4800-BD74-7D33DFE5ED7E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824-D0E7-4046-8B44-4AAD1C4DE2CF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221C-17A4-4F42-9F54-9F7E03AA1BBB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7CBA-5256-42F3-BAB5-33F095514AE3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0C04-2E33-403B-B014-7E203A57326C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49D-7D7F-4D69-A8AA-65D6B58C15F2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2903-36C1-4F6B-9F27-EA2305255204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BFA8-C775-4121-A7F6-6851C8035873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1760-8EEC-4A4C-BD0D-3CDAAA80A266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3DE74-4CAD-4852-95E7-A055FD779420}" type="datetime1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2C93E5F-AB70-4C91-A42E-734125799D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91" t="9091"/>
          <a:stretch/>
        </p:blipFill>
        <p:spPr>
          <a:xfrm>
            <a:off x="19" y="1795"/>
            <a:ext cx="12188806" cy="685620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EC1A43B-D167-4E96-B7AD-61D3D9225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6623E07-B4B3-43D5-AB6E-5FD9A1C11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07" name="Freeform 5">
            <a:extLst>
              <a:ext uri="{FF2B5EF4-FFF2-40B4-BE49-F238E27FC236}">
                <a16:creationId xmlns:a16="http://schemas.microsoft.com/office/drawing/2014/main" id="{C727912B-C157-4CDB-8486-00E702D36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335" y="2087433"/>
            <a:ext cx="4513792" cy="28193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La Noche Triste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351BD-4BE1-47AD-8B65-1472A3BE6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Harrison Johnson</a:t>
            </a:r>
          </a:p>
        </p:txBody>
      </p:sp>
      <p:pic>
        <p:nvPicPr>
          <p:cNvPr id="6" name="Aztec empire intro">
            <a:hlinkClick r:id="" action="ppaction://media"/>
            <a:extLst>
              <a:ext uri="{FF2B5EF4-FFF2-40B4-BE49-F238E27FC236}">
                <a16:creationId xmlns:a16="http://schemas.microsoft.com/office/drawing/2014/main" id="{B93F14B0-300F-41A6-A4E5-1DB12D247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22051" y="3687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ztec Origins">
            <a:hlinkClick r:id="" action="ppaction://media"/>
            <a:extLst>
              <a:ext uri="{FF2B5EF4-FFF2-40B4-BE49-F238E27FC236}">
                <a16:creationId xmlns:a16="http://schemas.microsoft.com/office/drawing/2014/main" id="{7E078583-A9D7-43C2-85E9-A1DDCFEAE95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4246" y="1032933"/>
            <a:ext cx="609600" cy="609600"/>
          </a:xfrm>
        </p:spPr>
      </p:pic>
      <p:pic>
        <p:nvPicPr>
          <p:cNvPr id="8" name="Picture 7" descr="A picture containing insect&#10;&#10;Description automatically generated">
            <a:extLst>
              <a:ext uri="{FF2B5EF4-FFF2-40B4-BE49-F238E27FC236}">
                <a16:creationId xmlns:a16="http://schemas.microsoft.com/office/drawing/2014/main" id="{485BDF97-8BCF-4F42-8E92-31012395A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812" y="2065867"/>
            <a:ext cx="5550246" cy="4162685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B2AC484-C154-48AF-91FC-8456E8D16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0442" y="708201"/>
            <a:ext cx="36609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habi" panose="020B0604020202020204" pitchFamily="2" charset="-78"/>
                <a:cs typeface="Aldhabi" panose="020B0604020202020204" pitchFamily="2" charset="-78"/>
              </a:rPr>
              <a:t>orígenes </a:t>
            </a:r>
          </a:p>
        </p:txBody>
      </p:sp>
    </p:spTree>
    <p:extLst>
      <p:ext uri="{BB962C8B-B14F-4D97-AF65-F5344CB8AC3E}">
        <p14:creationId xmlns:p14="http://schemas.microsoft.com/office/powerpoint/2010/main" val="96764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DC3D-412F-4EAD-A6A5-59961EE7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dirty="0" err="1"/>
              <a:t>Escapar</a:t>
            </a:r>
            <a:r>
              <a:rPr lang="en-US" dirty="0"/>
              <a:t> de </a:t>
            </a:r>
            <a:r>
              <a:rPr lang="en-US" dirty="0" err="1"/>
              <a:t>tenochitlan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picture containing text, valley, canyon&#10;&#10;Description automatically generated">
            <a:extLst>
              <a:ext uri="{FF2B5EF4-FFF2-40B4-BE49-F238E27FC236}">
                <a16:creationId xmlns:a16="http://schemas.microsoft.com/office/drawing/2014/main" id="{CFBC26F7-F97B-4A9D-8FD6-268371565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8" r="19406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pic>
        <p:nvPicPr>
          <p:cNvPr id="6" name="Fight out of the city">
            <a:hlinkClick r:id="" action="ppaction://media"/>
            <a:extLst>
              <a:ext uri="{FF2B5EF4-FFF2-40B4-BE49-F238E27FC236}">
                <a16:creationId xmlns:a16="http://schemas.microsoft.com/office/drawing/2014/main" id="{2B8555F2-636B-4045-805E-9E494B5EC7A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1506" y="3124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350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B942-5818-4EBF-9E7D-4459897E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dirty="0"/>
              <a:t>Victoria temporal </a:t>
            </a:r>
          </a:p>
        </p:txBody>
      </p:sp>
      <p:pic>
        <p:nvPicPr>
          <p:cNvPr id="5" name="Content Placeholder 4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CF166E5-A27A-4F9E-9C68-7627B4C34F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9199"/>
          <a:stretch/>
        </p:blipFill>
        <p:spPr>
          <a:xfrm>
            <a:off x="0" y="-408116"/>
            <a:ext cx="7925391" cy="7196197"/>
          </a:xfrm>
          <a:prstGeom prst="rect">
            <a:avLst/>
          </a:prstGeom>
        </p:spPr>
      </p:pic>
      <p:pic>
        <p:nvPicPr>
          <p:cNvPr id="6" name="Temporary victory">
            <a:hlinkClick r:id="" action="ppaction://media"/>
            <a:extLst>
              <a:ext uri="{FF2B5EF4-FFF2-40B4-BE49-F238E27FC236}">
                <a16:creationId xmlns:a16="http://schemas.microsoft.com/office/drawing/2014/main" id="{219BFA81-8FF6-43BE-9750-0BB9FAEDB50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587" y="318632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245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244D-3ECE-4293-A1F5-CC43271C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05" y="242206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Inevitable </a:t>
            </a:r>
            <a:r>
              <a:rPr lang="en-US" dirty="0" err="1"/>
              <a:t>derrota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661507-99C8-4BC0-8B81-B8B0647EE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02488" y="3084212"/>
            <a:ext cx="3925057" cy="2943793"/>
          </a:xfrm>
        </p:spPr>
      </p:pic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AC84397-8381-4EE2-A314-4A7F854D6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39" y="2932397"/>
            <a:ext cx="4824919" cy="355289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D7101-F152-4D76-89A5-DA0937A12872}"/>
              </a:ext>
            </a:extLst>
          </p:cNvPr>
          <p:cNvSpPr txBox="1"/>
          <p:nvPr/>
        </p:nvSpPr>
        <p:spPr>
          <a:xfrm>
            <a:off x="1060174" y="2212249"/>
            <a:ext cx="380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Epidemia</a:t>
            </a:r>
            <a:r>
              <a:rPr lang="en-US" dirty="0"/>
              <a:t> de Smallpox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326BD-B718-4E8D-8144-94839509AF20}"/>
              </a:ext>
            </a:extLst>
          </p:cNvPr>
          <p:cNvSpPr txBox="1"/>
          <p:nvPr/>
        </p:nvSpPr>
        <p:spPr>
          <a:xfrm>
            <a:off x="7328454" y="2344727"/>
            <a:ext cx="327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Polvora</a:t>
            </a:r>
            <a:r>
              <a:rPr lang="en-US" dirty="0"/>
              <a:t> Espanola</a:t>
            </a:r>
          </a:p>
        </p:txBody>
      </p:sp>
      <p:pic>
        <p:nvPicPr>
          <p:cNvPr id="11" name="Inevitable defeat">
            <a:hlinkClick r:id="" action="ppaction://media"/>
            <a:extLst>
              <a:ext uri="{FF2B5EF4-FFF2-40B4-BE49-F238E27FC236}">
                <a16:creationId xmlns:a16="http://schemas.microsoft.com/office/drawing/2014/main" id="{BC5F7B98-9F7F-43AA-A1A3-3E837E372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3978" y="2627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5B45-69DF-4A8C-9ED6-975FBF4C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83B1-BBC0-4093-B085-F97B4816C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15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D5668-1971-40BB-BC7C-94C9B101AAB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70</TotalTime>
  <Words>19</Words>
  <Application>Microsoft Office PowerPoint</Application>
  <PresentationFormat>Widescreen</PresentationFormat>
  <Paragraphs>9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Aldhabi</vt:lpstr>
      <vt:lpstr>Arial</vt:lpstr>
      <vt:lpstr>Calibri</vt:lpstr>
      <vt:lpstr>Calibri Light</vt:lpstr>
      <vt:lpstr>Celestial</vt:lpstr>
      <vt:lpstr>La Noche Triste</vt:lpstr>
      <vt:lpstr>orígenes </vt:lpstr>
      <vt:lpstr>Escapar de tenochitlan </vt:lpstr>
      <vt:lpstr>Victoria temporal </vt:lpstr>
      <vt:lpstr>Inevitable derrota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Noche Triste</dc:title>
  <dc:creator>JOHNSON, HARRISON</dc:creator>
  <cp:lastModifiedBy>JOHNSON, HARRISON</cp:lastModifiedBy>
  <cp:revision>1</cp:revision>
  <dcterms:created xsi:type="dcterms:W3CDTF">2022-03-30T23:51:53Z</dcterms:created>
  <dcterms:modified xsi:type="dcterms:W3CDTF">2022-04-24T15:47:25Z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