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19"/>
  </p:notesMasterIdLst>
  <p:handoutMasterIdLst>
    <p:handoutMasterId r:id="rId20"/>
  </p:handoutMasterIdLst>
  <p:sldIdLst>
    <p:sldId id="334" r:id="rId5"/>
    <p:sldId id="31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4669E4-EB8B-4F94-8AC8-9E3A979FCBDF}" v="50" dt="2025-11-29T21:17:07.565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84967" autoAdjust="0"/>
  </p:normalViewPr>
  <p:slideViewPr>
    <p:cSldViewPr snapToGrid="0">
      <p:cViewPr varScale="1">
        <p:scale>
          <a:sx n="108" d="100"/>
          <a:sy n="108" d="100"/>
        </p:scale>
        <p:origin x="672" y="108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den Neider" userId="fac8ec9815fce468" providerId="LiveId" clId="{347055D1-0B88-4B4B-9604-B701D16F26B5}"/>
    <pc:docChg chg="custSel modSld">
      <pc:chgData name="Hayden Neider" userId="fac8ec9815fce468" providerId="LiveId" clId="{347055D1-0B88-4B4B-9604-B701D16F26B5}" dt="2025-10-07T01:06:20.509" v="19" actId="313"/>
      <pc:docMkLst>
        <pc:docMk/>
      </pc:docMkLst>
      <pc:sldChg chg="modSp mod">
        <pc:chgData name="Hayden Neider" userId="fac8ec9815fce468" providerId="LiveId" clId="{347055D1-0B88-4B4B-9604-B701D16F26B5}" dt="2025-10-07T01:06:20.509" v="19" actId="313"/>
        <pc:sldMkLst>
          <pc:docMk/>
          <pc:sldMk cId="3370606455" sldId="339"/>
        </pc:sldMkLst>
      </pc:sldChg>
    </pc:docChg>
  </pc:docChgLst>
  <pc:docChgLst>
    <pc:chgData name="Hayden Neider" userId="fac8ec9815fce468" providerId="LiveId" clId="{C7FEB481-7764-47E8-9787-865C49853773}"/>
    <pc:docChg chg="undo custSel addSld modSld">
      <pc:chgData name="Hayden Neider" userId="fac8ec9815fce468" providerId="LiveId" clId="{C7FEB481-7764-47E8-9787-865C49853773}" dt="2025-11-29T21:17:09.965" v="900" actId="1076"/>
      <pc:docMkLst>
        <pc:docMk/>
      </pc:docMkLst>
      <pc:sldChg chg="modSp mod">
        <pc:chgData name="Hayden Neider" userId="fac8ec9815fce468" providerId="LiveId" clId="{C7FEB481-7764-47E8-9787-865C49853773}" dt="2025-11-17T00:07:24.121" v="884" actId="313"/>
        <pc:sldMkLst>
          <pc:docMk/>
          <pc:sldMk cId="3037812869" sldId="316"/>
        </pc:sldMkLst>
        <pc:graphicFrameChg chg="mod modGraphic">
          <ac:chgData name="Hayden Neider" userId="fac8ec9815fce468" providerId="LiveId" clId="{C7FEB481-7764-47E8-9787-865C49853773}" dt="2025-11-17T00:07:24.121" v="884" actId="313"/>
          <ac:graphicFrameMkLst>
            <pc:docMk/>
            <pc:sldMk cId="3037812869" sldId="316"/>
            <ac:graphicFrameMk id="7" creationId="{DE80A1A9-48F5-029F-A99D-A8888FCFB02B}"/>
          </ac:graphicFrameMkLst>
        </pc:graphicFrameChg>
      </pc:sldChg>
      <pc:sldChg chg="addSp delSp modSp mod modTransition delAnim modAnim">
        <pc:chgData name="Hayden Neider" userId="fac8ec9815fce468" providerId="LiveId" clId="{C7FEB481-7764-47E8-9787-865C49853773}" dt="2025-11-29T21:17:09.965" v="900" actId="1076"/>
        <pc:sldMkLst>
          <pc:docMk/>
          <pc:sldMk cId="2955403071" sldId="334"/>
        </pc:sldMkLst>
        <pc:picChg chg="add del mod">
          <ac:chgData name="Hayden Neider" userId="fac8ec9815fce468" providerId="LiveId" clId="{C7FEB481-7764-47E8-9787-865C49853773}" dt="2025-11-29T20:47:28.760" v="898" actId="478"/>
          <ac:picMkLst>
            <pc:docMk/>
            <pc:sldMk cId="2955403071" sldId="334"/>
            <ac:picMk id="4" creationId="{EFE097B1-F855-D5AB-A7B4-4120C7189F89}"/>
          </ac:picMkLst>
        </pc:picChg>
        <pc:picChg chg="add del mod">
          <ac:chgData name="Hayden Neider" userId="fac8ec9815fce468" providerId="LiveId" clId="{C7FEB481-7764-47E8-9787-865C49853773}" dt="2025-11-29T20:47:26.991" v="896" actId="478"/>
          <ac:picMkLst>
            <pc:docMk/>
            <pc:sldMk cId="2955403071" sldId="334"/>
            <ac:picMk id="5" creationId="{C82BAD9B-85AC-84BF-0791-A8815DB56F10}"/>
          </ac:picMkLst>
        </pc:picChg>
        <pc:picChg chg="add del mod">
          <ac:chgData name="Hayden Neider" userId="fac8ec9815fce468" providerId="LiveId" clId="{C7FEB481-7764-47E8-9787-865C49853773}" dt="2025-11-29T20:47:24.939" v="895" actId="478"/>
          <ac:picMkLst>
            <pc:docMk/>
            <pc:sldMk cId="2955403071" sldId="334"/>
            <ac:picMk id="6" creationId="{1950510F-D583-AF01-A498-579535ED87B9}"/>
          </ac:picMkLst>
        </pc:picChg>
        <pc:picChg chg="add mod">
          <ac:chgData name="Hayden Neider" userId="fac8ec9815fce468" providerId="LiveId" clId="{C7FEB481-7764-47E8-9787-865C49853773}" dt="2025-11-29T21:17:09.965" v="900" actId="1076"/>
          <ac:picMkLst>
            <pc:docMk/>
            <pc:sldMk cId="2955403071" sldId="334"/>
            <ac:picMk id="8" creationId="{F4601D48-6E9F-7E07-C608-47FB5EDC8B84}"/>
          </ac:picMkLst>
        </pc:picChg>
      </pc:sldChg>
      <pc:sldChg chg="addSp modSp mod">
        <pc:chgData name="Hayden Neider" userId="fac8ec9815fce468" providerId="LiveId" clId="{C7FEB481-7764-47E8-9787-865C49853773}" dt="2025-11-16T23:17:47.697" v="208" actId="5793"/>
        <pc:sldMkLst>
          <pc:docMk/>
          <pc:sldMk cId="2021594531" sldId="338"/>
        </pc:sldMkLst>
        <pc:spChg chg="mod">
          <ac:chgData name="Hayden Neider" userId="fac8ec9815fce468" providerId="LiveId" clId="{C7FEB481-7764-47E8-9787-865C49853773}" dt="2025-11-16T23:17:07.418" v="16" actId="20577"/>
          <ac:spMkLst>
            <pc:docMk/>
            <pc:sldMk cId="2021594531" sldId="338"/>
            <ac:spMk id="3" creationId="{607A6747-52E1-B475-4940-AB1E68DE4B01}"/>
          </ac:spMkLst>
        </pc:spChg>
        <pc:spChg chg="add mod">
          <ac:chgData name="Hayden Neider" userId="fac8ec9815fce468" providerId="LiveId" clId="{C7FEB481-7764-47E8-9787-865C49853773}" dt="2025-11-16T23:17:47.697" v="208" actId="5793"/>
          <ac:spMkLst>
            <pc:docMk/>
            <pc:sldMk cId="2021594531" sldId="338"/>
            <ac:spMk id="4" creationId="{D1880A47-EF7F-605F-B6C7-8D4ECE4EFF17}"/>
          </ac:spMkLst>
        </pc:spChg>
        <pc:spChg chg="add mod">
          <ac:chgData name="Hayden Neider" userId="fac8ec9815fce468" providerId="LiveId" clId="{C7FEB481-7764-47E8-9787-865C49853773}" dt="2025-11-16T23:17:43.873" v="144" actId="5793"/>
          <ac:spMkLst>
            <pc:docMk/>
            <pc:sldMk cId="2021594531" sldId="338"/>
            <ac:spMk id="5" creationId="{C572870D-8029-56F3-FFFE-FFF58CC03E75}"/>
          </ac:spMkLst>
        </pc:spChg>
        <pc:spChg chg="add mod">
          <ac:chgData name="Hayden Neider" userId="fac8ec9815fce468" providerId="LiveId" clId="{C7FEB481-7764-47E8-9787-865C49853773}" dt="2025-11-16T23:17:35.530" v="80" actId="5793"/>
          <ac:spMkLst>
            <pc:docMk/>
            <pc:sldMk cId="2021594531" sldId="338"/>
            <ac:spMk id="6" creationId="{598FB9AB-7992-7B91-AAE1-C32039FAB8D2}"/>
          </ac:spMkLst>
        </pc:spChg>
      </pc:sldChg>
      <pc:sldChg chg="addSp delSp modSp mod modClrScheme chgLayout">
        <pc:chgData name="Hayden Neider" userId="fac8ec9815fce468" providerId="LiveId" clId="{C7FEB481-7764-47E8-9787-865C49853773}" dt="2025-11-16T23:23:52.900" v="252" actId="26606"/>
        <pc:sldMkLst>
          <pc:docMk/>
          <pc:sldMk cId="3370606455" sldId="339"/>
        </pc:sldMkLst>
        <pc:spChg chg="mod">
          <ac:chgData name="Hayden Neider" userId="fac8ec9815fce468" providerId="LiveId" clId="{C7FEB481-7764-47E8-9787-865C49853773}" dt="2025-11-16T23:23:52.899" v="251" actId="26606"/>
          <ac:spMkLst>
            <pc:docMk/>
            <pc:sldMk cId="3370606455" sldId="339"/>
            <ac:spMk id="2" creationId="{3FADB3D3-CF0F-0B56-4C7A-52F4A7CA27DA}"/>
          </ac:spMkLst>
        </pc:spChg>
        <pc:spChg chg="add mod ord">
          <ac:chgData name="Hayden Neider" userId="fac8ec9815fce468" providerId="LiveId" clId="{C7FEB481-7764-47E8-9787-865C49853773}" dt="2025-11-16T23:23:52.900" v="252" actId="26606"/>
          <ac:spMkLst>
            <pc:docMk/>
            <pc:sldMk cId="3370606455" sldId="339"/>
            <ac:spMk id="4" creationId="{4708E4B6-C4DB-43CE-42E2-94AEBC3B228E}"/>
          </ac:spMkLst>
        </pc:spChg>
        <pc:picChg chg="add mod">
          <ac:chgData name="Hayden Neider" userId="fac8ec9815fce468" providerId="LiveId" clId="{C7FEB481-7764-47E8-9787-865C49853773}" dt="2025-11-16T23:23:52.900" v="252" actId="26606"/>
          <ac:picMkLst>
            <pc:docMk/>
            <pc:sldMk cId="3370606455" sldId="339"/>
            <ac:picMk id="2051" creationId="{8179DEBE-5A12-2A30-4009-62BB73477540}"/>
          </ac:picMkLst>
        </pc:picChg>
      </pc:sldChg>
      <pc:sldChg chg="addSp delSp modSp new mod modClrScheme chgLayout">
        <pc:chgData name="Hayden Neider" userId="fac8ec9815fce468" providerId="LiveId" clId="{C7FEB481-7764-47E8-9787-865C49853773}" dt="2025-11-16T23:31:52.184" v="333" actId="26606"/>
        <pc:sldMkLst>
          <pc:docMk/>
          <pc:sldMk cId="2262630321" sldId="340"/>
        </pc:sldMkLst>
        <pc:spChg chg="mod">
          <ac:chgData name="Hayden Neider" userId="fac8ec9815fce468" providerId="LiveId" clId="{C7FEB481-7764-47E8-9787-865C49853773}" dt="2025-11-16T23:31:52.184" v="333" actId="26606"/>
          <ac:spMkLst>
            <pc:docMk/>
            <pc:sldMk cId="2262630321" sldId="340"/>
            <ac:spMk id="2" creationId="{9832A890-0FE5-9807-6163-8588ED8A415D}"/>
          </ac:spMkLst>
        </pc:spChg>
        <pc:spChg chg="mod">
          <ac:chgData name="Hayden Neider" userId="fac8ec9815fce468" providerId="LiveId" clId="{C7FEB481-7764-47E8-9787-865C49853773}" dt="2025-11-16T23:31:52.184" v="333" actId="26606"/>
          <ac:spMkLst>
            <pc:docMk/>
            <pc:sldMk cId="2262630321" sldId="340"/>
            <ac:spMk id="3" creationId="{EFC5C97F-7072-6012-D230-185BB2E6190D}"/>
          </ac:spMkLst>
        </pc:spChg>
        <pc:picChg chg="add mod">
          <ac:chgData name="Hayden Neider" userId="fac8ec9815fce468" providerId="LiveId" clId="{C7FEB481-7764-47E8-9787-865C49853773}" dt="2025-11-16T23:31:52.184" v="333" actId="26606"/>
          <ac:picMkLst>
            <pc:docMk/>
            <pc:sldMk cId="2262630321" sldId="340"/>
            <ac:picMk id="3079" creationId="{4108D663-6F91-CC7A-CB58-5589A3B3AEE0}"/>
          </ac:picMkLst>
        </pc:picChg>
      </pc:sldChg>
      <pc:sldChg chg="addSp delSp modSp new mod modClrScheme chgLayout">
        <pc:chgData name="Hayden Neider" userId="fac8ec9815fce468" providerId="LiveId" clId="{C7FEB481-7764-47E8-9787-865C49853773}" dt="2025-11-16T23:38:42.772" v="372" actId="26606"/>
        <pc:sldMkLst>
          <pc:docMk/>
          <pc:sldMk cId="1574810033" sldId="341"/>
        </pc:sldMkLst>
        <pc:spChg chg="mod">
          <ac:chgData name="Hayden Neider" userId="fac8ec9815fce468" providerId="LiveId" clId="{C7FEB481-7764-47E8-9787-865C49853773}" dt="2025-11-16T23:38:42.772" v="372" actId="26606"/>
          <ac:spMkLst>
            <pc:docMk/>
            <pc:sldMk cId="1574810033" sldId="341"/>
            <ac:spMk id="2" creationId="{977BA9BC-2113-9B85-9E9F-ED32C16F00F1}"/>
          </ac:spMkLst>
        </pc:spChg>
        <pc:spChg chg="add mod ord">
          <ac:chgData name="Hayden Neider" userId="fac8ec9815fce468" providerId="LiveId" clId="{C7FEB481-7764-47E8-9787-865C49853773}" dt="2025-11-16T23:38:42.772" v="372" actId="26606"/>
          <ac:spMkLst>
            <pc:docMk/>
            <pc:sldMk cId="1574810033" sldId="341"/>
            <ac:spMk id="5" creationId="{E7B12CFB-31B3-27F7-99DE-0BBB2D10C788}"/>
          </ac:spMkLst>
        </pc:spChg>
        <pc:picChg chg="add mod">
          <ac:chgData name="Hayden Neider" userId="fac8ec9815fce468" providerId="LiveId" clId="{C7FEB481-7764-47E8-9787-865C49853773}" dt="2025-11-16T23:38:42.772" v="372" actId="26606"/>
          <ac:picMkLst>
            <pc:docMk/>
            <pc:sldMk cId="1574810033" sldId="341"/>
            <ac:picMk id="4099" creationId="{59A5650B-C972-EE11-464F-4543CFCD956E}"/>
          </ac:picMkLst>
        </pc:picChg>
      </pc:sldChg>
      <pc:sldChg chg="addSp delSp modSp new mod modClrScheme chgLayout">
        <pc:chgData name="Hayden Neider" userId="fac8ec9815fce468" providerId="LiveId" clId="{C7FEB481-7764-47E8-9787-865C49853773}" dt="2025-11-16T23:44:28.764" v="408" actId="26606"/>
        <pc:sldMkLst>
          <pc:docMk/>
          <pc:sldMk cId="3664195403" sldId="342"/>
        </pc:sldMkLst>
        <pc:spChg chg="mod">
          <ac:chgData name="Hayden Neider" userId="fac8ec9815fce468" providerId="LiveId" clId="{C7FEB481-7764-47E8-9787-865C49853773}" dt="2025-11-16T23:40:29.397" v="404" actId="26606"/>
          <ac:spMkLst>
            <pc:docMk/>
            <pc:sldMk cId="3664195403" sldId="342"/>
            <ac:spMk id="2" creationId="{D9F5A6CB-450E-F446-2788-1A2EDB6583BC}"/>
          </ac:spMkLst>
        </pc:spChg>
        <pc:spChg chg="add mod">
          <ac:chgData name="Hayden Neider" userId="fac8ec9815fce468" providerId="LiveId" clId="{C7FEB481-7764-47E8-9787-865C49853773}" dt="2025-11-16T23:40:35.886" v="406" actId="20577"/>
          <ac:spMkLst>
            <pc:docMk/>
            <pc:sldMk cId="3664195403" sldId="342"/>
            <ac:spMk id="5" creationId="{4E508D22-CE64-6223-3196-2FAEB2C624AA}"/>
          </ac:spMkLst>
        </pc:spChg>
        <pc:picChg chg="add mod">
          <ac:chgData name="Hayden Neider" userId="fac8ec9815fce468" providerId="LiveId" clId="{C7FEB481-7764-47E8-9787-865C49853773}" dt="2025-11-16T23:44:28.764" v="408" actId="26606"/>
          <ac:picMkLst>
            <pc:docMk/>
            <pc:sldMk cId="3664195403" sldId="342"/>
            <ac:picMk id="5123" creationId="{4D58FC8A-DCE5-2070-8FFF-14477EF682C1}"/>
          </ac:picMkLst>
        </pc:picChg>
      </pc:sldChg>
      <pc:sldChg chg="addSp delSp modSp new mod modClrScheme chgLayout">
        <pc:chgData name="Hayden Neider" userId="fac8ec9815fce468" providerId="LiveId" clId="{C7FEB481-7764-47E8-9787-865C49853773}" dt="2025-11-16T23:55:21.857" v="506" actId="26606"/>
        <pc:sldMkLst>
          <pc:docMk/>
          <pc:sldMk cId="2188836955" sldId="343"/>
        </pc:sldMkLst>
        <pc:spChg chg="mod">
          <ac:chgData name="Hayden Neider" userId="fac8ec9815fce468" providerId="LiveId" clId="{C7FEB481-7764-47E8-9787-865C49853773}" dt="2025-11-16T23:45:43.493" v="446" actId="26606"/>
          <ac:spMkLst>
            <pc:docMk/>
            <pc:sldMk cId="2188836955" sldId="343"/>
            <ac:spMk id="2" creationId="{EC82EE1F-D9EC-4C67-6615-70C20DC3AD25}"/>
          </ac:spMkLst>
        </pc:spChg>
        <pc:spChg chg="add mod ord">
          <ac:chgData name="Hayden Neider" userId="fac8ec9815fce468" providerId="LiveId" clId="{C7FEB481-7764-47E8-9787-865C49853773}" dt="2025-11-16T23:55:21.857" v="506" actId="26606"/>
          <ac:spMkLst>
            <pc:docMk/>
            <pc:sldMk cId="2188836955" sldId="343"/>
            <ac:spMk id="6" creationId="{39DC031F-C4EB-703D-33BF-8F81EED663E5}"/>
          </ac:spMkLst>
        </pc:spChg>
        <pc:picChg chg="add mod">
          <ac:chgData name="Hayden Neider" userId="fac8ec9815fce468" providerId="LiveId" clId="{C7FEB481-7764-47E8-9787-865C49853773}" dt="2025-11-16T23:55:21.857" v="506" actId="26606"/>
          <ac:picMkLst>
            <pc:docMk/>
            <pc:sldMk cId="2188836955" sldId="343"/>
            <ac:picMk id="6148" creationId="{5C82CA0E-5910-741D-5C57-CD3A92226D1C}"/>
          </ac:picMkLst>
        </pc:picChg>
      </pc:sldChg>
      <pc:sldChg chg="addSp delSp modSp new mod modClrScheme chgLayout">
        <pc:chgData name="Hayden Neider" userId="fac8ec9815fce468" providerId="LiveId" clId="{C7FEB481-7764-47E8-9787-865C49853773}" dt="2025-11-17T00:11:12.204" v="888" actId="20577"/>
        <pc:sldMkLst>
          <pc:docMk/>
          <pc:sldMk cId="4289582868" sldId="344"/>
        </pc:sldMkLst>
        <pc:spChg chg="mod">
          <ac:chgData name="Hayden Neider" userId="fac8ec9815fce468" providerId="LiveId" clId="{C7FEB481-7764-47E8-9787-865C49853773}" dt="2025-11-16T23:55:48.371" v="507" actId="26606"/>
          <ac:spMkLst>
            <pc:docMk/>
            <pc:sldMk cId="4289582868" sldId="344"/>
            <ac:spMk id="2" creationId="{95E82EF1-AA66-373B-ABAE-400EF0488294}"/>
          </ac:spMkLst>
        </pc:spChg>
        <pc:spChg chg="add mod">
          <ac:chgData name="Hayden Neider" userId="fac8ec9815fce468" providerId="LiveId" clId="{C7FEB481-7764-47E8-9787-865C49853773}" dt="2025-11-17T00:11:12.204" v="888" actId="20577"/>
          <ac:spMkLst>
            <pc:docMk/>
            <pc:sldMk cId="4289582868" sldId="344"/>
            <ac:spMk id="5" creationId="{E6F29055-8F08-5914-AE45-391C69E4EEED}"/>
          </ac:spMkLst>
        </pc:spChg>
      </pc:sldChg>
      <pc:sldChg chg="addSp delSp modSp new mod modClrScheme chgLayout">
        <pc:chgData name="Hayden Neider" userId="fac8ec9815fce468" providerId="LiveId" clId="{C7FEB481-7764-47E8-9787-865C49853773}" dt="2025-11-29T17:04:55.468" v="889" actId="478"/>
        <pc:sldMkLst>
          <pc:docMk/>
          <pc:sldMk cId="2304132934" sldId="345"/>
        </pc:sldMkLst>
        <pc:spChg chg="mod">
          <ac:chgData name="Hayden Neider" userId="fac8ec9815fce468" providerId="LiveId" clId="{C7FEB481-7764-47E8-9787-865C49853773}" dt="2025-11-16T23:57:24.961" v="550" actId="26606"/>
          <ac:spMkLst>
            <pc:docMk/>
            <pc:sldMk cId="2304132934" sldId="345"/>
            <ac:spMk id="2" creationId="{21A966BB-A6AF-FA80-4C35-64F1A9BE53E9}"/>
          </ac:spMkLst>
        </pc:spChg>
        <pc:spChg chg="add mod">
          <ac:chgData name="Hayden Neider" userId="fac8ec9815fce468" providerId="LiveId" clId="{C7FEB481-7764-47E8-9787-865C49853773}" dt="2025-11-16T23:57:24.961" v="550" actId="26606"/>
          <ac:spMkLst>
            <pc:docMk/>
            <pc:sldMk cId="2304132934" sldId="345"/>
            <ac:spMk id="5" creationId="{555ECA0A-4BD8-E204-0BC1-606C8D275513}"/>
          </ac:spMkLst>
        </pc:spChg>
        <pc:spChg chg="add del mod">
          <ac:chgData name="Hayden Neider" userId="fac8ec9815fce468" providerId="LiveId" clId="{C7FEB481-7764-47E8-9787-865C49853773}" dt="2025-11-29T17:04:55.468" v="889" actId="478"/>
          <ac:spMkLst>
            <pc:docMk/>
            <pc:sldMk cId="2304132934" sldId="345"/>
            <ac:spMk id="10" creationId="{61A148F6-8B45-F002-2733-86725438F9DC}"/>
          </ac:spMkLst>
        </pc:spChg>
      </pc:sldChg>
      <pc:sldChg chg="addSp delSp modSp new mod modClrScheme chgLayout">
        <pc:chgData name="Hayden Neider" userId="fac8ec9815fce468" providerId="LiveId" clId="{C7FEB481-7764-47E8-9787-865C49853773}" dt="2025-11-17T00:00:17.754" v="602" actId="26606"/>
        <pc:sldMkLst>
          <pc:docMk/>
          <pc:sldMk cId="4121655886" sldId="346"/>
        </pc:sldMkLst>
        <pc:spChg chg="mod">
          <ac:chgData name="Hayden Neider" userId="fac8ec9815fce468" providerId="LiveId" clId="{C7FEB481-7764-47E8-9787-865C49853773}" dt="2025-11-17T00:00:17.754" v="602" actId="26606"/>
          <ac:spMkLst>
            <pc:docMk/>
            <pc:sldMk cId="4121655886" sldId="346"/>
            <ac:spMk id="2" creationId="{68569137-5EF9-909F-BD7D-5C4EFDEF67D1}"/>
          </ac:spMkLst>
        </pc:spChg>
        <pc:spChg chg="add mod">
          <ac:chgData name="Hayden Neider" userId="fac8ec9815fce468" providerId="LiveId" clId="{C7FEB481-7764-47E8-9787-865C49853773}" dt="2025-11-17T00:00:17.754" v="602" actId="26606"/>
          <ac:spMkLst>
            <pc:docMk/>
            <pc:sldMk cId="4121655886" sldId="346"/>
            <ac:spMk id="13" creationId="{D31D162C-FF76-3BA9-09A3-CF1CFF164892}"/>
          </ac:spMkLst>
        </pc:spChg>
      </pc:sldChg>
      <pc:sldChg chg="addSp delSp modSp new mod modClrScheme chgLayout">
        <pc:chgData name="Hayden Neider" userId="fac8ec9815fce468" providerId="LiveId" clId="{C7FEB481-7764-47E8-9787-865C49853773}" dt="2025-11-17T00:02:10.832" v="638" actId="26606"/>
        <pc:sldMkLst>
          <pc:docMk/>
          <pc:sldMk cId="4031465569" sldId="347"/>
        </pc:sldMkLst>
        <pc:spChg chg="mod">
          <ac:chgData name="Hayden Neider" userId="fac8ec9815fce468" providerId="LiveId" clId="{C7FEB481-7764-47E8-9787-865C49853773}" dt="2025-11-17T00:02:10.832" v="638" actId="26606"/>
          <ac:spMkLst>
            <pc:docMk/>
            <pc:sldMk cId="4031465569" sldId="347"/>
            <ac:spMk id="2" creationId="{38B96B4F-5D13-AD35-6B4A-0205DE3B7B5C}"/>
          </ac:spMkLst>
        </pc:spChg>
        <pc:spChg chg="add mod">
          <ac:chgData name="Hayden Neider" userId="fac8ec9815fce468" providerId="LiveId" clId="{C7FEB481-7764-47E8-9787-865C49853773}" dt="2025-11-17T00:02:10.832" v="638" actId="26606"/>
          <ac:spMkLst>
            <pc:docMk/>
            <pc:sldMk cId="4031465569" sldId="347"/>
            <ac:spMk id="5" creationId="{DC8AFCB6-2374-6593-7564-47AB2402FBF0}"/>
          </ac:spMkLst>
        </pc:spChg>
      </pc:sldChg>
      <pc:sldChg chg="modSp new mod">
        <pc:chgData name="Hayden Neider" userId="fac8ec9815fce468" providerId="LiveId" clId="{C7FEB481-7764-47E8-9787-865C49853773}" dt="2025-11-17T00:02:46.866" v="657" actId="313"/>
        <pc:sldMkLst>
          <pc:docMk/>
          <pc:sldMk cId="2199570705" sldId="348"/>
        </pc:sldMkLst>
        <pc:spChg chg="mod">
          <ac:chgData name="Hayden Neider" userId="fac8ec9815fce468" providerId="LiveId" clId="{C7FEB481-7764-47E8-9787-865C49853773}" dt="2025-11-17T00:02:46.866" v="657" actId="313"/>
          <ac:spMkLst>
            <pc:docMk/>
            <pc:sldMk cId="2199570705" sldId="348"/>
            <ac:spMk id="2" creationId="{9474292A-1747-62C6-8A84-76050DD20C5D}"/>
          </ac:spMkLst>
        </pc:spChg>
        <pc:spChg chg="mod">
          <ac:chgData name="Hayden Neider" userId="fac8ec9815fce468" providerId="LiveId" clId="{C7FEB481-7764-47E8-9787-865C49853773}" dt="2025-11-17T00:02:34.613" v="656" actId="27636"/>
          <ac:spMkLst>
            <pc:docMk/>
            <pc:sldMk cId="2199570705" sldId="348"/>
            <ac:spMk id="3" creationId="{F4CEB8F3-26B8-6ACF-BADD-0225B781D23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26100A-D760-4459-9C19-5A99B80486EF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113C9F2-0882-4AA5-AF7F-0E1680C17E43}">
      <dgm:prSet/>
      <dgm:spPr/>
      <dgm:t>
        <a:bodyPr/>
        <a:lstStyle/>
        <a:p>
          <a:r>
            <a:rPr lang="en-US"/>
            <a:t>Personal Perspective Statement</a:t>
          </a:r>
        </a:p>
      </dgm:t>
    </dgm:pt>
    <dgm:pt modelId="{A4184DB5-171E-4D2F-8B15-B98EB2DF1E12}" type="parTrans" cxnId="{54DC1279-BAF0-4C09-85BC-4E3364AE5A9E}">
      <dgm:prSet/>
      <dgm:spPr/>
      <dgm:t>
        <a:bodyPr/>
        <a:lstStyle/>
        <a:p>
          <a:endParaRPr lang="en-US"/>
        </a:p>
      </dgm:t>
    </dgm:pt>
    <dgm:pt modelId="{F3D74DAB-0A50-4E14-B280-6F543239110E}" type="sibTrans" cxnId="{54DC1279-BAF0-4C09-85BC-4E3364AE5A9E}">
      <dgm:prSet/>
      <dgm:spPr/>
      <dgm:t>
        <a:bodyPr/>
        <a:lstStyle/>
        <a:p>
          <a:endParaRPr lang="en-US"/>
        </a:p>
      </dgm:t>
    </dgm:pt>
    <dgm:pt modelId="{43308839-BD20-403C-9FC0-D7F0C1924B6A}">
      <dgm:prSet/>
      <dgm:spPr/>
      <dgm:t>
        <a:bodyPr/>
        <a:lstStyle/>
        <a:p>
          <a:r>
            <a:rPr lang="en-US" dirty="0"/>
            <a:t>Introduction to Neurochemical Hijacking</a:t>
          </a:r>
        </a:p>
      </dgm:t>
    </dgm:pt>
    <dgm:pt modelId="{DB5ECB8A-B058-4C5D-B786-8C3002E11A40}" type="parTrans" cxnId="{85E76EF2-667F-458E-B194-EDDBD126C55B}">
      <dgm:prSet/>
      <dgm:spPr/>
      <dgm:t>
        <a:bodyPr/>
        <a:lstStyle/>
        <a:p>
          <a:endParaRPr lang="en-US"/>
        </a:p>
      </dgm:t>
    </dgm:pt>
    <dgm:pt modelId="{441F827B-5BB1-43CD-AD84-0437DBB24752}" type="sibTrans" cxnId="{85E76EF2-667F-458E-B194-EDDBD126C55B}">
      <dgm:prSet/>
      <dgm:spPr/>
      <dgm:t>
        <a:bodyPr/>
        <a:lstStyle/>
        <a:p>
          <a:endParaRPr lang="en-US"/>
        </a:p>
      </dgm:t>
    </dgm:pt>
    <dgm:pt modelId="{BEF268DC-63CC-4CEA-8162-2D6F37685B74}">
      <dgm:prSet/>
      <dgm:spPr/>
      <dgm:t>
        <a:bodyPr/>
        <a:lstStyle/>
        <a:p>
          <a:r>
            <a:rPr lang="en-US" dirty="0"/>
            <a:t>Substance Breakdown</a:t>
          </a:r>
        </a:p>
      </dgm:t>
    </dgm:pt>
    <dgm:pt modelId="{CF94F294-078A-4E3F-A278-A7313579CAE7}" type="parTrans" cxnId="{5AFC1016-0CA2-43F6-AC3D-4458AF461B32}">
      <dgm:prSet/>
      <dgm:spPr/>
      <dgm:t>
        <a:bodyPr/>
        <a:lstStyle/>
        <a:p>
          <a:endParaRPr lang="en-US"/>
        </a:p>
      </dgm:t>
    </dgm:pt>
    <dgm:pt modelId="{75D01F18-AD59-495B-963B-4623C461142B}" type="sibTrans" cxnId="{5AFC1016-0CA2-43F6-AC3D-4458AF461B32}">
      <dgm:prSet/>
      <dgm:spPr/>
      <dgm:t>
        <a:bodyPr/>
        <a:lstStyle/>
        <a:p>
          <a:endParaRPr lang="en-US"/>
        </a:p>
      </dgm:t>
    </dgm:pt>
    <dgm:pt modelId="{0B0F6CFE-BCFB-42CC-8680-B606739E274B}">
      <dgm:prSet/>
      <dgm:spPr/>
      <dgm:t>
        <a:bodyPr/>
        <a:lstStyle/>
        <a:p>
          <a:r>
            <a:rPr lang="en-US" dirty="0"/>
            <a:t>Behavioral and Criminal Outcomes Synthesis</a:t>
          </a:r>
        </a:p>
      </dgm:t>
    </dgm:pt>
    <dgm:pt modelId="{87C0553B-D841-488D-8A64-1BF54B5A7AC9}" type="parTrans" cxnId="{9FC9B7DC-77B4-4392-B400-416CC14ADC38}">
      <dgm:prSet/>
      <dgm:spPr/>
      <dgm:t>
        <a:bodyPr/>
        <a:lstStyle/>
        <a:p>
          <a:endParaRPr lang="en-US"/>
        </a:p>
      </dgm:t>
    </dgm:pt>
    <dgm:pt modelId="{15CA2169-513C-42E4-B6BD-C68BA77394FD}" type="sibTrans" cxnId="{9FC9B7DC-77B4-4392-B400-416CC14ADC38}">
      <dgm:prSet/>
      <dgm:spPr/>
      <dgm:t>
        <a:bodyPr/>
        <a:lstStyle/>
        <a:p>
          <a:endParaRPr lang="en-US"/>
        </a:p>
      </dgm:t>
    </dgm:pt>
    <dgm:pt modelId="{E384B3DB-0413-40D1-8D12-A68475A6BB05}">
      <dgm:prSet/>
      <dgm:spPr/>
      <dgm:t>
        <a:bodyPr/>
        <a:lstStyle/>
        <a:p>
          <a:r>
            <a:rPr lang="en-US" dirty="0"/>
            <a:t>Rehabilitation, Policy, and Prevention</a:t>
          </a:r>
        </a:p>
      </dgm:t>
    </dgm:pt>
    <dgm:pt modelId="{378D6334-2F21-4172-8B44-DE718848979C}" type="parTrans" cxnId="{AF0DB5F9-6300-4556-8E17-B8410A4E4E3B}">
      <dgm:prSet/>
      <dgm:spPr/>
      <dgm:t>
        <a:bodyPr/>
        <a:lstStyle/>
        <a:p>
          <a:endParaRPr lang="en-US"/>
        </a:p>
      </dgm:t>
    </dgm:pt>
    <dgm:pt modelId="{C770B2E2-6934-4CF5-B033-0C6B0CDF1473}" type="sibTrans" cxnId="{AF0DB5F9-6300-4556-8E17-B8410A4E4E3B}">
      <dgm:prSet/>
      <dgm:spPr/>
      <dgm:t>
        <a:bodyPr/>
        <a:lstStyle/>
        <a:p>
          <a:endParaRPr lang="en-US"/>
        </a:p>
      </dgm:t>
    </dgm:pt>
    <dgm:pt modelId="{08B04595-EFE8-4FEF-B558-C7DE730C7F11}">
      <dgm:prSet/>
      <dgm:spPr/>
      <dgm:t>
        <a:bodyPr/>
        <a:lstStyle/>
        <a:p>
          <a:r>
            <a:rPr lang="en-US" dirty="0"/>
            <a:t>References </a:t>
          </a:r>
        </a:p>
      </dgm:t>
    </dgm:pt>
    <dgm:pt modelId="{77D461E7-C3A5-4143-9FF3-74F8DF514EB4}" type="parTrans" cxnId="{E3409A98-2DB9-4E16-ADCF-886F499FB31A}">
      <dgm:prSet/>
      <dgm:spPr/>
      <dgm:t>
        <a:bodyPr/>
        <a:lstStyle/>
        <a:p>
          <a:endParaRPr lang="en-US"/>
        </a:p>
      </dgm:t>
    </dgm:pt>
    <dgm:pt modelId="{F394B682-9F45-47D7-B62D-6E55E6481E59}" type="sibTrans" cxnId="{E3409A98-2DB9-4E16-ADCF-886F499FB31A}">
      <dgm:prSet/>
      <dgm:spPr/>
      <dgm:t>
        <a:bodyPr/>
        <a:lstStyle/>
        <a:p>
          <a:endParaRPr lang="en-US"/>
        </a:p>
      </dgm:t>
    </dgm:pt>
    <dgm:pt modelId="{0781DEFD-5DF5-4883-B27F-E43DF80DFE54}">
      <dgm:prSet/>
      <dgm:spPr/>
      <dgm:t>
        <a:bodyPr/>
        <a:lstStyle/>
        <a:p>
          <a:r>
            <a:rPr lang="en-US" dirty="0"/>
            <a:t>Neurochemical Breakdown</a:t>
          </a:r>
        </a:p>
      </dgm:t>
    </dgm:pt>
    <dgm:pt modelId="{FB432A3F-87B6-4786-B320-195A1AD36E1B}" type="parTrans" cxnId="{0EC71AB9-F9ED-45EF-8BD0-F56B83A79532}">
      <dgm:prSet/>
      <dgm:spPr/>
      <dgm:t>
        <a:bodyPr/>
        <a:lstStyle/>
        <a:p>
          <a:endParaRPr lang="en-US"/>
        </a:p>
      </dgm:t>
    </dgm:pt>
    <dgm:pt modelId="{4F940654-BD46-4F87-8DBA-2519EB876F31}" type="sibTrans" cxnId="{0EC71AB9-F9ED-45EF-8BD0-F56B83A79532}">
      <dgm:prSet/>
      <dgm:spPr/>
      <dgm:t>
        <a:bodyPr/>
        <a:lstStyle/>
        <a:p>
          <a:endParaRPr lang="en-US"/>
        </a:p>
      </dgm:t>
    </dgm:pt>
    <dgm:pt modelId="{ACF1DC71-F964-4496-ABF3-D7F36772B0B5}">
      <dgm:prSet/>
      <dgm:spPr/>
      <dgm:t>
        <a:bodyPr/>
        <a:lstStyle/>
        <a:p>
          <a:r>
            <a:rPr lang="en-US" dirty="0"/>
            <a:t>Conclusion and Future Directions</a:t>
          </a:r>
        </a:p>
      </dgm:t>
    </dgm:pt>
    <dgm:pt modelId="{497D2299-1E1B-47D2-BA09-86639ED916A1}" type="parTrans" cxnId="{BBEA3472-7D9E-4D6A-AEC7-8A1B81450FB9}">
      <dgm:prSet/>
      <dgm:spPr/>
    </dgm:pt>
    <dgm:pt modelId="{B3E773BC-1343-441E-AF40-C9150148F777}" type="sibTrans" cxnId="{BBEA3472-7D9E-4D6A-AEC7-8A1B81450FB9}">
      <dgm:prSet/>
      <dgm:spPr/>
    </dgm:pt>
    <dgm:pt modelId="{4914A140-1F6B-4BCC-A233-7384F466D08B}">
      <dgm:prSet/>
      <dgm:spPr/>
      <dgm:t>
        <a:bodyPr/>
        <a:lstStyle/>
        <a:p>
          <a:r>
            <a:rPr lang="en-US" dirty="0"/>
            <a:t>Implications for Law Enforcement Practice</a:t>
          </a:r>
        </a:p>
      </dgm:t>
    </dgm:pt>
    <dgm:pt modelId="{376F052A-B9B3-4CE7-9762-C557A878BF42}" type="parTrans" cxnId="{942BE658-3257-4C8D-8A7F-9CDF42158C6D}">
      <dgm:prSet/>
      <dgm:spPr/>
    </dgm:pt>
    <dgm:pt modelId="{526C3424-B10A-4D0E-BA08-BC2561673107}" type="sibTrans" cxnId="{942BE658-3257-4C8D-8A7F-9CDF42158C6D}">
      <dgm:prSet/>
      <dgm:spPr/>
    </dgm:pt>
    <dgm:pt modelId="{904EB112-0E5B-4650-817B-B0F397B0858F}" type="pres">
      <dgm:prSet presAssocID="{2726100A-D760-4459-9C19-5A99B80486EF}" presName="vert0" presStyleCnt="0">
        <dgm:presLayoutVars>
          <dgm:dir/>
          <dgm:animOne val="branch"/>
          <dgm:animLvl val="lvl"/>
        </dgm:presLayoutVars>
      </dgm:prSet>
      <dgm:spPr/>
    </dgm:pt>
    <dgm:pt modelId="{6226C35F-16CD-4C36-BBBE-E1479B211475}" type="pres">
      <dgm:prSet presAssocID="{8113C9F2-0882-4AA5-AF7F-0E1680C17E43}" presName="thickLine" presStyleLbl="alignNode1" presStyleIdx="0" presStyleCnt="9"/>
      <dgm:spPr/>
    </dgm:pt>
    <dgm:pt modelId="{052F82F9-D252-40AF-ADDD-C1FCDAD586C1}" type="pres">
      <dgm:prSet presAssocID="{8113C9F2-0882-4AA5-AF7F-0E1680C17E43}" presName="horz1" presStyleCnt="0"/>
      <dgm:spPr/>
    </dgm:pt>
    <dgm:pt modelId="{02A0CD78-94E0-42A4-9384-D042195D4C26}" type="pres">
      <dgm:prSet presAssocID="{8113C9F2-0882-4AA5-AF7F-0E1680C17E43}" presName="tx1" presStyleLbl="revTx" presStyleIdx="0" presStyleCnt="9"/>
      <dgm:spPr/>
    </dgm:pt>
    <dgm:pt modelId="{DD48BC93-C5BF-403F-BB2C-18E5157D9A32}" type="pres">
      <dgm:prSet presAssocID="{8113C9F2-0882-4AA5-AF7F-0E1680C17E43}" presName="vert1" presStyleCnt="0"/>
      <dgm:spPr/>
    </dgm:pt>
    <dgm:pt modelId="{17763982-F373-441E-838D-2FBA7CF76CDB}" type="pres">
      <dgm:prSet presAssocID="{43308839-BD20-403C-9FC0-D7F0C1924B6A}" presName="thickLine" presStyleLbl="alignNode1" presStyleIdx="1" presStyleCnt="9"/>
      <dgm:spPr/>
    </dgm:pt>
    <dgm:pt modelId="{9A55ECB3-88B0-40FC-AF0A-21647371EE7C}" type="pres">
      <dgm:prSet presAssocID="{43308839-BD20-403C-9FC0-D7F0C1924B6A}" presName="horz1" presStyleCnt="0"/>
      <dgm:spPr/>
    </dgm:pt>
    <dgm:pt modelId="{E4D61E23-AEA8-4790-9924-65A4EE231ED1}" type="pres">
      <dgm:prSet presAssocID="{43308839-BD20-403C-9FC0-D7F0C1924B6A}" presName="tx1" presStyleLbl="revTx" presStyleIdx="1" presStyleCnt="9"/>
      <dgm:spPr/>
    </dgm:pt>
    <dgm:pt modelId="{9B2547C7-D561-4409-851A-F754A7688279}" type="pres">
      <dgm:prSet presAssocID="{43308839-BD20-403C-9FC0-D7F0C1924B6A}" presName="vert1" presStyleCnt="0"/>
      <dgm:spPr/>
    </dgm:pt>
    <dgm:pt modelId="{DB61CFED-8E27-41D9-84A4-35B87B5D44B6}" type="pres">
      <dgm:prSet presAssocID="{0781DEFD-5DF5-4883-B27F-E43DF80DFE54}" presName="thickLine" presStyleLbl="alignNode1" presStyleIdx="2" presStyleCnt="9"/>
      <dgm:spPr/>
    </dgm:pt>
    <dgm:pt modelId="{36E18415-C030-4E24-A388-438728AC80BC}" type="pres">
      <dgm:prSet presAssocID="{0781DEFD-5DF5-4883-B27F-E43DF80DFE54}" presName="horz1" presStyleCnt="0"/>
      <dgm:spPr/>
    </dgm:pt>
    <dgm:pt modelId="{F394A083-4FAA-4FEB-9169-92493ED9F3ED}" type="pres">
      <dgm:prSet presAssocID="{0781DEFD-5DF5-4883-B27F-E43DF80DFE54}" presName="tx1" presStyleLbl="revTx" presStyleIdx="2" presStyleCnt="9"/>
      <dgm:spPr/>
    </dgm:pt>
    <dgm:pt modelId="{FF0F06EB-F593-4FB5-9E38-E1380B82FCF1}" type="pres">
      <dgm:prSet presAssocID="{0781DEFD-5DF5-4883-B27F-E43DF80DFE54}" presName="vert1" presStyleCnt="0"/>
      <dgm:spPr/>
    </dgm:pt>
    <dgm:pt modelId="{8B8F342A-1DB1-417D-A017-51CAE32EB6CE}" type="pres">
      <dgm:prSet presAssocID="{BEF268DC-63CC-4CEA-8162-2D6F37685B74}" presName="thickLine" presStyleLbl="alignNode1" presStyleIdx="3" presStyleCnt="9"/>
      <dgm:spPr/>
    </dgm:pt>
    <dgm:pt modelId="{03519175-6C2C-44A1-B20B-B69367E4DD23}" type="pres">
      <dgm:prSet presAssocID="{BEF268DC-63CC-4CEA-8162-2D6F37685B74}" presName="horz1" presStyleCnt="0"/>
      <dgm:spPr/>
    </dgm:pt>
    <dgm:pt modelId="{63385283-3E91-4928-AA4F-63D4E8A2F1BF}" type="pres">
      <dgm:prSet presAssocID="{BEF268DC-63CC-4CEA-8162-2D6F37685B74}" presName="tx1" presStyleLbl="revTx" presStyleIdx="3" presStyleCnt="9"/>
      <dgm:spPr/>
    </dgm:pt>
    <dgm:pt modelId="{893220C6-EEBD-478A-872D-9B714709D30E}" type="pres">
      <dgm:prSet presAssocID="{BEF268DC-63CC-4CEA-8162-2D6F37685B74}" presName="vert1" presStyleCnt="0"/>
      <dgm:spPr/>
    </dgm:pt>
    <dgm:pt modelId="{1FB48876-893C-40B1-9F17-7FB05FEF9EE3}" type="pres">
      <dgm:prSet presAssocID="{0B0F6CFE-BCFB-42CC-8680-B606739E274B}" presName="thickLine" presStyleLbl="alignNode1" presStyleIdx="4" presStyleCnt="9"/>
      <dgm:spPr/>
    </dgm:pt>
    <dgm:pt modelId="{5ADC2998-9EE9-478B-BA60-BEA845E94A96}" type="pres">
      <dgm:prSet presAssocID="{0B0F6CFE-BCFB-42CC-8680-B606739E274B}" presName="horz1" presStyleCnt="0"/>
      <dgm:spPr/>
    </dgm:pt>
    <dgm:pt modelId="{78575B1A-A6D3-4E95-8B74-4D32A6F3060D}" type="pres">
      <dgm:prSet presAssocID="{0B0F6CFE-BCFB-42CC-8680-B606739E274B}" presName="tx1" presStyleLbl="revTx" presStyleIdx="4" presStyleCnt="9"/>
      <dgm:spPr/>
    </dgm:pt>
    <dgm:pt modelId="{3C8F0B8F-B652-43EE-A53C-451314B62ED5}" type="pres">
      <dgm:prSet presAssocID="{0B0F6CFE-BCFB-42CC-8680-B606739E274B}" presName="vert1" presStyleCnt="0"/>
      <dgm:spPr/>
    </dgm:pt>
    <dgm:pt modelId="{547C1AF4-0DE8-4B38-8081-D4114C8E81A2}" type="pres">
      <dgm:prSet presAssocID="{4914A140-1F6B-4BCC-A233-7384F466D08B}" presName="thickLine" presStyleLbl="alignNode1" presStyleIdx="5" presStyleCnt="9"/>
      <dgm:spPr/>
    </dgm:pt>
    <dgm:pt modelId="{9C367FE7-EC4F-49A4-AE07-27312D0868CC}" type="pres">
      <dgm:prSet presAssocID="{4914A140-1F6B-4BCC-A233-7384F466D08B}" presName="horz1" presStyleCnt="0"/>
      <dgm:spPr/>
    </dgm:pt>
    <dgm:pt modelId="{3705F607-C144-4781-A675-A00E441BFCD9}" type="pres">
      <dgm:prSet presAssocID="{4914A140-1F6B-4BCC-A233-7384F466D08B}" presName="tx1" presStyleLbl="revTx" presStyleIdx="5" presStyleCnt="9"/>
      <dgm:spPr/>
    </dgm:pt>
    <dgm:pt modelId="{23E6560D-5D28-458D-B3B6-A62F4BA971E0}" type="pres">
      <dgm:prSet presAssocID="{4914A140-1F6B-4BCC-A233-7384F466D08B}" presName="vert1" presStyleCnt="0"/>
      <dgm:spPr/>
    </dgm:pt>
    <dgm:pt modelId="{EE99B79B-3B40-4147-8BAA-43F2526B12C2}" type="pres">
      <dgm:prSet presAssocID="{E384B3DB-0413-40D1-8D12-A68475A6BB05}" presName="thickLine" presStyleLbl="alignNode1" presStyleIdx="6" presStyleCnt="9"/>
      <dgm:spPr/>
    </dgm:pt>
    <dgm:pt modelId="{946F9504-B77A-4F9D-85F9-3D67B9F96DC3}" type="pres">
      <dgm:prSet presAssocID="{E384B3DB-0413-40D1-8D12-A68475A6BB05}" presName="horz1" presStyleCnt="0"/>
      <dgm:spPr/>
    </dgm:pt>
    <dgm:pt modelId="{902789BA-F14F-4A78-9E71-DE3485A431A7}" type="pres">
      <dgm:prSet presAssocID="{E384B3DB-0413-40D1-8D12-A68475A6BB05}" presName="tx1" presStyleLbl="revTx" presStyleIdx="6" presStyleCnt="9"/>
      <dgm:spPr/>
    </dgm:pt>
    <dgm:pt modelId="{0EE42836-EEA5-466C-8043-9629C7BBA56F}" type="pres">
      <dgm:prSet presAssocID="{E384B3DB-0413-40D1-8D12-A68475A6BB05}" presName="vert1" presStyleCnt="0"/>
      <dgm:spPr/>
    </dgm:pt>
    <dgm:pt modelId="{AC567E8D-A54F-4F60-8D78-8C5B0CC7A7EB}" type="pres">
      <dgm:prSet presAssocID="{ACF1DC71-F964-4496-ABF3-D7F36772B0B5}" presName="thickLine" presStyleLbl="alignNode1" presStyleIdx="7" presStyleCnt="9"/>
      <dgm:spPr/>
    </dgm:pt>
    <dgm:pt modelId="{509A1BA8-B1D3-4944-823D-8F71EB7B9DCD}" type="pres">
      <dgm:prSet presAssocID="{ACF1DC71-F964-4496-ABF3-D7F36772B0B5}" presName="horz1" presStyleCnt="0"/>
      <dgm:spPr/>
    </dgm:pt>
    <dgm:pt modelId="{37BB17E5-7B0C-4137-91C0-30592248454C}" type="pres">
      <dgm:prSet presAssocID="{ACF1DC71-F964-4496-ABF3-D7F36772B0B5}" presName="tx1" presStyleLbl="revTx" presStyleIdx="7" presStyleCnt="9"/>
      <dgm:spPr/>
    </dgm:pt>
    <dgm:pt modelId="{99BF7DFF-5A65-4803-8876-93ED1AEEBA5A}" type="pres">
      <dgm:prSet presAssocID="{ACF1DC71-F964-4496-ABF3-D7F36772B0B5}" presName="vert1" presStyleCnt="0"/>
      <dgm:spPr/>
    </dgm:pt>
    <dgm:pt modelId="{87497FE8-3476-43AA-8D00-339768291B15}" type="pres">
      <dgm:prSet presAssocID="{08B04595-EFE8-4FEF-B558-C7DE730C7F11}" presName="thickLine" presStyleLbl="alignNode1" presStyleIdx="8" presStyleCnt="9"/>
      <dgm:spPr/>
    </dgm:pt>
    <dgm:pt modelId="{BB6A7DAE-B85E-4AF6-B139-9299585546C8}" type="pres">
      <dgm:prSet presAssocID="{08B04595-EFE8-4FEF-B558-C7DE730C7F11}" presName="horz1" presStyleCnt="0"/>
      <dgm:spPr/>
    </dgm:pt>
    <dgm:pt modelId="{893B8A80-1A28-4B4D-957B-EA8E5721EFF4}" type="pres">
      <dgm:prSet presAssocID="{08B04595-EFE8-4FEF-B558-C7DE730C7F11}" presName="tx1" presStyleLbl="revTx" presStyleIdx="8" presStyleCnt="9"/>
      <dgm:spPr/>
    </dgm:pt>
    <dgm:pt modelId="{D8FE47CD-0B63-4D8B-9817-086F77C36BBC}" type="pres">
      <dgm:prSet presAssocID="{08B04595-EFE8-4FEF-B558-C7DE730C7F11}" presName="vert1" presStyleCnt="0"/>
      <dgm:spPr/>
    </dgm:pt>
  </dgm:ptLst>
  <dgm:cxnLst>
    <dgm:cxn modelId="{3B10BA0F-6783-4CBF-9BC2-DA22A6EFC17F}" type="presOf" srcId="{4914A140-1F6B-4BCC-A233-7384F466D08B}" destId="{3705F607-C144-4781-A675-A00E441BFCD9}" srcOrd="0" destOrd="0" presId="urn:microsoft.com/office/officeart/2008/layout/LinedList"/>
    <dgm:cxn modelId="{5AFC1016-0CA2-43F6-AC3D-4458AF461B32}" srcId="{2726100A-D760-4459-9C19-5A99B80486EF}" destId="{BEF268DC-63CC-4CEA-8162-2D6F37685B74}" srcOrd="3" destOrd="0" parTransId="{CF94F294-078A-4E3F-A278-A7313579CAE7}" sibTransId="{75D01F18-AD59-495B-963B-4623C461142B}"/>
    <dgm:cxn modelId="{1C26A316-CA88-47B4-91CC-B6A693C75337}" type="presOf" srcId="{E384B3DB-0413-40D1-8D12-A68475A6BB05}" destId="{902789BA-F14F-4A78-9E71-DE3485A431A7}" srcOrd="0" destOrd="0" presId="urn:microsoft.com/office/officeart/2008/layout/LinedList"/>
    <dgm:cxn modelId="{E8E55525-1CF1-4ABA-9429-B4BCC0250A35}" type="presOf" srcId="{ACF1DC71-F964-4496-ABF3-D7F36772B0B5}" destId="{37BB17E5-7B0C-4137-91C0-30592248454C}" srcOrd="0" destOrd="0" presId="urn:microsoft.com/office/officeart/2008/layout/LinedList"/>
    <dgm:cxn modelId="{6764022C-43DE-40F8-B823-E59236269B23}" type="presOf" srcId="{0B0F6CFE-BCFB-42CC-8680-B606739E274B}" destId="{78575B1A-A6D3-4E95-8B74-4D32A6F3060D}" srcOrd="0" destOrd="0" presId="urn:microsoft.com/office/officeart/2008/layout/LinedList"/>
    <dgm:cxn modelId="{A4961032-66D2-42AD-8875-D39640372AFC}" type="presOf" srcId="{8113C9F2-0882-4AA5-AF7F-0E1680C17E43}" destId="{02A0CD78-94E0-42A4-9384-D042195D4C26}" srcOrd="0" destOrd="0" presId="urn:microsoft.com/office/officeart/2008/layout/LinedList"/>
    <dgm:cxn modelId="{8E2D4F5D-A5F3-4DD6-8A18-981051FEE1CF}" type="presOf" srcId="{BEF268DC-63CC-4CEA-8162-2D6F37685B74}" destId="{63385283-3E91-4928-AA4F-63D4E8A2F1BF}" srcOrd="0" destOrd="0" presId="urn:microsoft.com/office/officeart/2008/layout/LinedList"/>
    <dgm:cxn modelId="{BBEA3472-7D9E-4D6A-AEC7-8A1B81450FB9}" srcId="{2726100A-D760-4459-9C19-5A99B80486EF}" destId="{ACF1DC71-F964-4496-ABF3-D7F36772B0B5}" srcOrd="7" destOrd="0" parTransId="{497D2299-1E1B-47D2-BA09-86639ED916A1}" sibTransId="{B3E773BC-1343-441E-AF40-C9150148F777}"/>
    <dgm:cxn modelId="{942BE658-3257-4C8D-8A7F-9CDF42158C6D}" srcId="{2726100A-D760-4459-9C19-5A99B80486EF}" destId="{4914A140-1F6B-4BCC-A233-7384F466D08B}" srcOrd="5" destOrd="0" parTransId="{376F052A-B9B3-4CE7-9762-C557A878BF42}" sibTransId="{526C3424-B10A-4D0E-BA08-BC2561673107}"/>
    <dgm:cxn modelId="{54DC1279-BAF0-4C09-85BC-4E3364AE5A9E}" srcId="{2726100A-D760-4459-9C19-5A99B80486EF}" destId="{8113C9F2-0882-4AA5-AF7F-0E1680C17E43}" srcOrd="0" destOrd="0" parTransId="{A4184DB5-171E-4D2F-8B15-B98EB2DF1E12}" sibTransId="{F3D74DAB-0A50-4E14-B280-6F543239110E}"/>
    <dgm:cxn modelId="{9B194D82-FC38-4FA9-A769-3B7258FE416E}" type="presOf" srcId="{08B04595-EFE8-4FEF-B558-C7DE730C7F11}" destId="{893B8A80-1A28-4B4D-957B-EA8E5721EFF4}" srcOrd="0" destOrd="0" presId="urn:microsoft.com/office/officeart/2008/layout/LinedList"/>
    <dgm:cxn modelId="{E3409A98-2DB9-4E16-ADCF-886F499FB31A}" srcId="{2726100A-D760-4459-9C19-5A99B80486EF}" destId="{08B04595-EFE8-4FEF-B558-C7DE730C7F11}" srcOrd="8" destOrd="0" parTransId="{77D461E7-C3A5-4143-9FF3-74F8DF514EB4}" sibTransId="{F394B682-9F45-47D7-B62D-6E55E6481E59}"/>
    <dgm:cxn modelId="{EBC8E098-D962-4832-9085-0FB8D1A5C3C9}" type="presOf" srcId="{43308839-BD20-403C-9FC0-D7F0C1924B6A}" destId="{E4D61E23-AEA8-4790-9924-65A4EE231ED1}" srcOrd="0" destOrd="0" presId="urn:microsoft.com/office/officeart/2008/layout/LinedList"/>
    <dgm:cxn modelId="{08C3ACA0-9FF1-4AC6-B6EC-C7A46BE9FC27}" type="presOf" srcId="{0781DEFD-5DF5-4883-B27F-E43DF80DFE54}" destId="{F394A083-4FAA-4FEB-9169-92493ED9F3ED}" srcOrd="0" destOrd="0" presId="urn:microsoft.com/office/officeart/2008/layout/LinedList"/>
    <dgm:cxn modelId="{0EC71AB9-F9ED-45EF-8BD0-F56B83A79532}" srcId="{2726100A-D760-4459-9C19-5A99B80486EF}" destId="{0781DEFD-5DF5-4883-B27F-E43DF80DFE54}" srcOrd="2" destOrd="0" parTransId="{FB432A3F-87B6-4786-B320-195A1AD36E1B}" sibTransId="{4F940654-BD46-4F87-8DBA-2519EB876F31}"/>
    <dgm:cxn modelId="{3AB6FAC6-A7E2-4F66-8915-18C01B4F8FB9}" type="presOf" srcId="{2726100A-D760-4459-9C19-5A99B80486EF}" destId="{904EB112-0E5B-4650-817B-B0F397B0858F}" srcOrd="0" destOrd="0" presId="urn:microsoft.com/office/officeart/2008/layout/LinedList"/>
    <dgm:cxn modelId="{9FC9B7DC-77B4-4392-B400-416CC14ADC38}" srcId="{2726100A-D760-4459-9C19-5A99B80486EF}" destId="{0B0F6CFE-BCFB-42CC-8680-B606739E274B}" srcOrd="4" destOrd="0" parTransId="{87C0553B-D841-488D-8A64-1BF54B5A7AC9}" sibTransId="{15CA2169-513C-42E4-B6BD-C68BA77394FD}"/>
    <dgm:cxn modelId="{85E76EF2-667F-458E-B194-EDDBD126C55B}" srcId="{2726100A-D760-4459-9C19-5A99B80486EF}" destId="{43308839-BD20-403C-9FC0-D7F0C1924B6A}" srcOrd="1" destOrd="0" parTransId="{DB5ECB8A-B058-4C5D-B786-8C3002E11A40}" sibTransId="{441F827B-5BB1-43CD-AD84-0437DBB24752}"/>
    <dgm:cxn modelId="{AF0DB5F9-6300-4556-8E17-B8410A4E4E3B}" srcId="{2726100A-D760-4459-9C19-5A99B80486EF}" destId="{E384B3DB-0413-40D1-8D12-A68475A6BB05}" srcOrd="6" destOrd="0" parTransId="{378D6334-2F21-4172-8B44-DE718848979C}" sibTransId="{C770B2E2-6934-4CF5-B033-0C6B0CDF1473}"/>
    <dgm:cxn modelId="{F6D023A9-9CF4-44A0-84D2-BF50CF55AAC8}" type="presParOf" srcId="{904EB112-0E5B-4650-817B-B0F397B0858F}" destId="{6226C35F-16CD-4C36-BBBE-E1479B211475}" srcOrd="0" destOrd="0" presId="urn:microsoft.com/office/officeart/2008/layout/LinedList"/>
    <dgm:cxn modelId="{627BEF85-3108-4330-A5E0-1A1FEC923C8C}" type="presParOf" srcId="{904EB112-0E5B-4650-817B-B0F397B0858F}" destId="{052F82F9-D252-40AF-ADDD-C1FCDAD586C1}" srcOrd="1" destOrd="0" presId="urn:microsoft.com/office/officeart/2008/layout/LinedList"/>
    <dgm:cxn modelId="{EE507DA9-ECC2-43E9-95BE-37FFA8D6E443}" type="presParOf" srcId="{052F82F9-D252-40AF-ADDD-C1FCDAD586C1}" destId="{02A0CD78-94E0-42A4-9384-D042195D4C26}" srcOrd="0" destOrd="0" presId="urn:microsoft.com/office/officeart/2008/layout/LinedList"/>
    <dgm:cxn modelId="{5917AB20-621D-45D9-879C-59EB389400F3}" type="presParOf" srcId="{052F82F9-D252-40AF-ADDD-C1FCDAD586C1}" destId="{DD48BC93-C5BF-403F-BB2C-18E5157D9A32}" srcOrd="1" destOrd="0" presId="urn:microsoft.com/office/officeart/2008/layout/LinedList"/>
    <dgm:cxn modelId="{9B90423F-A607-4494-A728-55E6E5DBBA47}" type="presParOf" srcId="{904EB112-0E5B-4650-817B-B0F397B0858F}" destId="{17763982-F373-441E-838D-2FBA7CF76CDB}" srcOrd="2" destOrd="0" presId="urn:microsoft.com/office/officeart/2008/layout/LinedList"/>
    <dgm:cxn modelId="{79735111-8AEC-4C8B-8B4E-DD2F71DD97C3}" type="presParOf" srcId="{904EB112-0E5B-4650-817B-B0F397B0858F}" destId="{9A55ECB3-88B0-40FC-AF0A-21647371EE7C}" srcOrd="3" destOrd="0" presId="urn:microsoft.com/office/officeart/2008/layout/LinedList"/>
    <dgm:cxn modelId="{07F61180-B6AA-4750-8B4A-ABEAAEA62FCE}" type="presParOf" srcId="{9A55ECB3-88B0-40FC-AF0A-21647371EE7C}" destId="{E4D61E23-AEA8-4790-9924-65A4EE231ED1}" srcOrd="0" destOrd="0" presId="urn:microsoft.com/office/officeart/2008/layout/LinedList"/>
    <dgm:cxn modelId="{B3FEA65D-76C5-4BDC-954A-90CFDD1A4519}" type="presParOf" srcId="{9A55ECB3-88B0-40FC-AF0A-21647371EE7C}" destId="{9B2547C7-D561-4409-851A-F754A7688279}" srcOrd="1" destOrd="0" presId="urn:microsoft.com/office/officeart/2008/layout/LinedList"/>
    <dgm:cxn modelId="{F5D21DF2-AE8E-4869-BBD5-BEFE4E2D4F4B}" type="presParOf" srcId="{904EB112-0E5B-4650-817B-B0F397B0858F}" destId="{DB61CFED-8E27-41D9-84A4-35B87B5D44B6}" srcOrd="4" destOrd="0" presId="urn:microsoft.com/office/officeart/2008/layout/LinedList"/>
    <dgm:cxn modelId="{449EB1C6-F23F-4DC2-9A3B-B0B042BD591A}" type="presParOf" srcId="{904EB112-0E5B-4650-817B-B0F397B0858F}" destId="{36E18415-C030-4E24-A388-438728AC80BC}" srcOrd="5" destOrd="0" presId="urn:microsoft.com/office/officeart/2008/layout/LinedList"/>
    <dgm:cxn modelId="{F1AAE5DF-26FA-4F74-B65E-D0C4F44B09B3}" type="presParOf" srcId="{36E18415-C030-4E24-A388-438728AC80BC}" destId="{F394A083-4FAA-4FEB-9169-92493ED9F3ED}" srcOrd="0" destOrd="0" presId="urn:microsoft.com/office/officeart/2008/layout/LinedList"/>
    <dgm:cxn modelId="{4B03E628-FF2B-41CD-AFC7-7F4A3B5C00E6}" type="presParOf" srcId="{36E18415-C030-4E24-A388-438728AC80BC}" destId="{FF0F06EB-F593-4FB5-9E38-E1380B82FCF1}" srcOrd="1" destOrd="0" presId="urn:microsoft.com/office/officeart/2008/layout/LinedList"/>
    <dgm:cxn modelId="{2FC03F5D-7193-4943-867A-1DE9D7E576EF}" type="presParOf" srcId="{904EB112-0E5B-4650-817B-B0F397B0858F}" destId="{8B8F342A-1DB1-417D-A017-51CAE32EB6CE}" srcOrd="6" destOrd="0" presId="urn:microsoft.com/office/officeart/2008/layout/LinedList"/>
    <dgm:cxn modelId="{DD3532FA-B415-4C4D-BDBB-49A52D0285E7}" type="presParOf" srcId="{904EB112-0E5B-4650-817B-B0F397B0858F}" destId="{03519175-6C2C-44A1-B20B-B69367E4DD23}" srcOrd="7" destOrd="0" presId="urn:microsoft.com/office/officeart/2008/layout/LinedList"/>
    <dgm:cxn modelId="{B07F1A22-4DC2-4621-AF09-8BE947500D0D}" type="presParOf" srcId="{03519175-6C2C-44A1-B20B-B69367E4DD23}" destId="{63385283-3E91-4928-AA4F-63D4E8A2F1BF}" srcOrd="0" destOrd="0" presId="urn:microsoft.com/office/officeart/2008/layout/LinedList"/>
    <dgm:cxn modelId="{A7ECEE44-ECE9-4812-8F05-DF750F981883}" type="presParOf" srcId="{03519175-6C2C-44A1-B20B-B69367E4DD23}" destId="{893220C6-EEBD-478A-872D-9B714709D30E}" srcOrd="1" destOrd="0" presId="urn:microsoft.com/office/officeart/2008/layout/LinedList"/>
    <dgm:cxn modelId="{D97D40D4-C526-4922-91D4-8EC3F0D969E9}" type="presParOf" srcId="{904EB112-0E5B-4650-817B-B0F397B0858F}" destId="{1FB48876-893C-40B1-9F17-7FB05FEF9EE3}" srcOrd="8" destOrd="0" presId="urn:microsoft.com/office/officeart/2008/layout/LinedList"/>
    <dgm:cxn modelId="{5EA92165-4D4E-475F-AAC8-F8235572ACD3}" type="presParOf" srcId="{904EB112-0E5B-4650-817B-B0F397B0858F}" destId="{5ADC2998-9EE9-478B-BA60-BEA845E94A96}" srcOrd="9" destOrd="0" presId="urn:microsoft.com/office/officeart/2008/layout/LinedList"/>
    <dgm:cxn modelId="{7339FDA7-B4A3-4250-8BFD-0D1929DD54BF}" type="presParOf" srcId="{5ADC2998-9EE9-478B-BA60-BEA845E94A96}" destId="{78575B1A-A6D3-4E95-8B74-4D32A6F3060D}" srcOrd="0" destOrd="0" presId="urn:microsoft.com/office/officeart/2008/layout/LinedList"/>
    <dgm:cxn modelId="{5F86E133-C7A5-472D-80B4-E50618F502DD}" type="presParOf" srcId="{5ADC2998-9EE9-478B-BA60-BEA845E94A96}" destId="{3C8F0B8F-B652-43EE-A53C-451314B62ED5}" srcOrd="1" destOrd="0" presId="urn:microsoft.com/office/officeart/2008/layout/LinedList"/>
    <dgm:cxn modelId="{B17B3865-6918-4E2A-A37F-B98671799DCA}" type="presParOf" srcId="{904EB112-0E5B-4650-817B-B0F397B0858F}" destId="{547C1AF4-0DE8-4B38-8081-D4114C8E81A2}" srcOrd="10" destOrd="0" presId="urn:microsoft.com/office/officeart/2008/layout/LinedList"/>
    <dgm:cxn modelId="{868F89FF-AACB-4FC0-845D-4AB05C2B49F1}" type="presParOf" srcId="{904EB112-0E5B-4650-817B-B0F397B0858F}" destId="{9C367FE7-EC4F-49A4-AE07-27312D0868CC}" srcOrd="11" destOrd="0" presId="urn:microsoft.com/office/officeart/2008/layout/LinedList"/>
    <dgm:cxn modelId="{E0499985-D491-44E9-94AC-BFDD558F37FD}" type="presParOf" srcId="{9C367FE7-EC4F-49A4-AE07-27312D0868CC}" destId="{3705F607-C144-4781-A675-A00E441BFCD9}" srcOrd="0" destOrd="0" presId="urn:microsoft.com/office/officeart/2008/layout/LinedList"/>
    <dgm:cxn modelId="{4D9ADB5F-8E3D-45B7-AB38-8D565685594E}" type="presParOf" srcId="{9C367FE7-EC4F-49A4-AE07-27312D0868CC}" destId="{23E6560D-5D28-458D-B3B6-A62F4BA971E0}" srcOrd="1" destOrd="0" presId="urn:microsoft.com/office/officeart/2008/layout/LinedList"/>
    <dgm:cxn modelId="{A6F6DCA4-2406-4AC9-98A0-3EBE25974089}" type="presParOf" srcId="{904EB112-0E5B-4650-817B-B0F397B0858F}" destId="{EE99B79B-3B40-4147-8BAA-43F2526B12C2}" srcOrd="12" destOrd="0" presId="urn:microsoft.com/office/officeart/2008/layout/LinedList"/>
    <dgm:cxn modelId="{4412F6C0-903F-44DA-BE4B-3012278F8E83}" type="presParOf" srcId="{904EB112-0E5B-4650-817B-B0F397B0858F}" destId="{946F9504-B77A-4F9D-85F9-3D67B9F96DC3}" srcOrd="13" destOrd="0" presId="urn:microsoft.com/office/officeart/2008/layout/LinedList"/>
    <dgm:cxn modelId="{C361F113-C8F3-4414-87A1-51BBF52BDB6B}" type="presParOf" srcId="{946F9504-B77A-4F9D-85F9-3D67B9F96DC3}" destId="{902789BA-F14F-4A78-9E71-DE3485A431A7}" srcOrd="0" destOrd="0" presId="urn:microsoft.com/office/officeart/2008/layout/LinedList"/>
    <dgm:cxn modelId="{7A048DFF-6CD6-41E6-971B-BB6401422957}" type="presParOf" srcId="{946F9504-B77A-4F9D-85F9-3D67B9F96DC3}" destId="{0EE42836-EEA5-466C-8043-9629C7BBA56F}" srcOrd="1" destOrd="0" presId="urn:microsoft.com/office/officeart/2008/layout/LinedList"/>
    <dgm:cxn modelId="{88A01B39-C956-4566-9C7A-E033A84875E5}" type="presParOf" srcId="{904EB112-0E5B-4650-817B-B0F397B0858F}" destId="{AC567E8D-A54F-4F60-8D78-8C5B0CC7A7EB}" srcOrd="14" destOrd="0" presId="urn:microsoft.com/office/officeart/2008/layout/LinedList"/>
    <dgm:cxn modelId="{7361CF1F-7F28-4AB5-BD5E-90F7F369E801}" type="presParOf" srcId="{904EB112-0E5B-4650-817B-B0F397B0858F}" destId="{509A1BA8-B1D3-4944-823D-8F71EB7B9DCD}" srcOrd="15" destOrd="0" presId="urn:microsoft.com/office/officeart/2008/layout/LinedList"/>
    <dgm:cxn modelId="{4F403F6B-9777-4736-9032-02DEFCD80BA6}" type="presParOf" srcId="{509A1BA8-B1D3-4944-823D-8F71EB7B9DCD}" destId="{37BB17E5-7B0C-4137-91C0-30592248454C}" srcOrd="0" destOrd="0" presId="urn:microsoft.com/office/officeart/2008/layout/LinedList"/>
    <dgm:cxn modelId="{C991A109-0B72-4D30-8155-838A960F96E3}" type="presParOf" srcId="{509A1BA8-B1D3-4944-823D-8F71EB7B9DCD}" destId="{99BF7DFF-5A65-4803-8876-93ED1AEEBA5A}" srcOrd="1" destOrd="0" presId="urn:microsoft.com/office/officeart/2008/layout/LinedList"/>
    <dgm:cxn modelId="{37BBFD2E-1F6E-4391-A3B3-F52A43D3B8F0}" type="presParOf" srcId="{904EB112-0E5B-4650-817B-B0F397B0858F}" destId="{87497FE8-3476-43AA-8D00-339768291B15}" srcOrd="16" destOrd="0" presId="urn:microsoft.com/office/officeart/2008/layout/LinedList"/>
    <dgm:cxn modelId="{61126E07-FAFC-4FFA-BC9A-41202D708D7D}" type="presParOf" srcId="{904EB112-0E5B-4650-817B-B0F397B0858F}" destId="{BB6A7DAE-B85E-4AF6-B139-9299585546C8}" srcOrd="17" destOrd="0" presId="urn:microsoft.com/office/officeart/2008/layout/LinedList"/>
    <dgm:cxn modelId="{3261351C-9804-41A5-9DDF-7D73E1CD4ACA}" type="presParOf" srcId="{BB6A7DAE-B85E-4AF6-B139-9299585546C8}" destId="{893B8A80-1A28-4B4D-957B-EA8E5721EFF4}" srcOrd="0" destOrd="0" presId="urn:microsoft.com/office/officeart/2008/layout/LinedList"/>
    <dgm:cxn modelId="{BC05B06F-A9FC-4583-B08B-8B164E07FE5B}" type="presParOf" srcId="{BB6A7DAE-B85E-4AF6-B139-9299585546C8}" destId="{D8FE47CD-0B63-4D8B-9817-086F77C36BB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6C35F-16CD-4C36-BBBE-E1479B211475}">
      <dsp:nvSpPr>
        <dsp:cNvPr id="0" name=""/>
        <dsp:cNvSpPr/>
      </dsp:nvSpPr>
      <dsp:spPr>
        <a:xfrm>
          <a:off x="0" y="502"/>
          <a:ext cx="100876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0CD78-94E0-42A4-9384-D042195D4C26}">
      <dsp:nvSpPr>
        <dsp:cNvPr id="0" name=""/>
        <dsp:cNvSpPr/>
      </dsp:nvSpPr>
      <dsp:spPr>
        <a:xfrm>
          <a:off x="0" y="502"/>
          <a:ext cx="10087699" cy="45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Personal Perspective Statement</a:t>
          </a:r>
        </a:p>
      </dsp:txBody>
      <dsp:txXfrm>
        <a:off x="0" y="502"/>
        <a:ext cx="10087699" cy="457088"/>
      </dsp:txXfrm>
    </dsp:sp>
    <dsp:sp modelId="{17763982-F373-441E-838D-2FBA7CF76CDB}">
      <dsp:nvSpPr>
        <dsp:cNvPr id="0" name=""/>
        <dsp:cNvSpPr/>
      </dsp:nvSpPr>
      <dsp:spPr>
        <a:xfrm>
          <a:off x="0" y="457590"/>
          <a:ext cx="100876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61E23-AEA8-4790-9924-65A4EE231ED1}">
      <dsp:nvSpPr>
        <dsp:cNvPr id="0" name=""/>
        <dsp:cNvSpPr/>
      </dsp:nvSpPr>
      <dsp:spPr>
        <a:xfrm>
          <a:off x="0" y="457590"/>
          <a:ext cx="10087699" cy="45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Introduction to Neurochemical Hijacking</a:t>
          </a:r>
        </a:p>
      </dsp:txBody>
      <dsp:txXfrm>
        <a:off x="0" y="457590"/>
        <a:ext cx="10087699" cy="457088"/>
      </dsp:txXfrm>
    </dsp:sp>
    <dsp:sp modelId="{DB61CFED-8E27-41D9-84A4-35B87B5D44B6}">
      <dsp:nvSpPr>
        <dsp:cNvPr id="0" name=""/>
        <dsp:cNvSpPr/>
      </dsp:nvSpPr>
      <dsp:spPr>
        <a:xfrm>
          <a:off x="0" y="914679"/>
          <a:ext cx="100876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4A083-4FAA-4FEB-9169-92493ED9F3ED}">
      <dsp:nvSpPr>
        <dsp:cNvPr id="0" name=""/>
        <dsp:cNvSpPr/>
      </dsp:nvSpPr>
      <dsp:spPr>
        <a:xfrm>
          <a:off x="0" y="914679"/>
          <a:ext cx="10087699" cy="45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Neurochemical Breakdown</a:t>
          </a:r>
        </a:p>
      </dsp:txBody>
      <dsp:txXfrm>
        <a:off x="0" y="914679"/>
        <a:ext cx="10087699" cy="457088"/>
      </dsp:txXfrm>
    </dsp:sp>
    <dsp:sp modelId="{8B8F342A-1DB1-417D-A017-51CAE32EB6CE}">
      <dsp:nvSpPr>
        <dsp:cNvPr id="0" name=""/>
        <dsp:cNvSpPr/>
      </dsp:nvSpPr>
      <dsp:spPr>
        <a:xfrm>
          <a:off x="0" y="1371767"/>
          <a:ext cx="100876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85283-3E91-4928-AA4F-63D4E8A2F1BF}">
      <dsp:nvSpPr>
        <dsp:cNvPr id="0" name=""/>
        <dsp:cNvSpPr/>
      </dsp:nvSpPr>
      <dsp:spPr>
        <a:xfrm>
          <a:off x="0" y="1371767"/>
          <a:ext cx="10087699" cy="45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Substance Breakdown</a:t>
          </a:r>
        </a:p>
      </dsp:txBody>
      <dsp:txXfrm>
        <a:off x="0" y="1371767"/>
        <a:ext cx="10087699" cy="457088"/>
      </dsp:txXfrm>
    </dsp:sp>
    <dsp:sp modelId="{1FB48876-893C-40B1-9F17-7FB05FEF9EE3}">
      <dsp:nvSpPr>
        <dsp:cNvPr id="0" name=""/>
        <dsp:cNvSpPr/>
      </dsp:nvSpPr>
      <dsp:spPr>
        <a:xfrm>
          <a:off x="0" y="1828855"/>
          <a:ext cx="100876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75B1A-A6D3-4E95-8B74-4D32A6F3060D}">
      <dsp:nvSpPr>
        <dsp:cNvPr id="0" name=""/>
        <dsp:cNvSpPr/>
      </dsp:nvSpPr>
      <dsp:spPr>
        <a:xfrm>
          <a:off x="0" y="1828855"/>
          <a:ext cx="10087699" cy="45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Behavioral and Criminal Outcomes Synthesis</a:t>
          </a:r>
        </a:p>
      </dsp:txBody>
      <dsp:txXfrm>
        <a:off x="0" y="1828855"/>
        <a:ext cx="10087699" cy="457088"/>
      </dsp:txXfrm>
    </dsp:sp>
    <dsp:sp modelId="{547C1AF4-0DE8-4B38-8081-D4114C8E81A2}">
      <dsp:nvSpPr>
        <dsp:cNvPr id="0" name=""/>
        <dsp:cNvSpPr/>
      </dsp:nvSpPr>
      <dsp:spPr>
        <a:xfrm>
          <a:off x="0" y="2285944"/>
          <a:ext cx="100876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5F607-C144-4781-A675-A00E441BFCD9}">
      <dsp:nvSpPr>
        <dsp:cNvPr id="0" name=""/>
        <dsp:cNvSpPr/>
      </dsp:nvSpPr>
      <dsp:spPr>
        <a:xfrm>
          <a:off x="0" y="2285944"/>
          <a:ext cx="10087699" cy="45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Implications for Law Enforcement Practice</a:t>
          </a:r>
        </a:p>
      </dsp:txBody>
      <dsp:txXfrm>
        <a:off x="0" y="2285944"/>
        <a:ext cx="10087699" cy="457088"/>
      </dsp:txXfrm>
    </dsp:sp>
    <dsp:sp modelId="{EE99B79B-3B40-4147-8BAA-43F2526B12C2}">
      <dsp:nvSpPr>
        <dsp:cNvPr id="0" name=""/>
        <dsp:cNvSpPr/>
      </dsp:nvSpPr>
      <dsp:spPr>
        <a:xfrm>
          <a:off x="0" y="2743032"/>
          <a:ext cx="100876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789BA-F14F-4A78-9E71-DE3485A431A7}">
      <dsp:nvSpPr>
        <dsp:cNvPr id="0" name=""/>
        <dsp:cNvSpPr/>
      </dsp:nvSpPr>
      <dsp:spPr>
        <a:xfrm>
          <a:off x="0" y="2743032"/>
          <a:ext cx="10087699" cy="45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Rehabilitation, Policy, and Prevention</a:t>
          </a:r>
        </a:p>
      </dsp:txBody>
      <dsp:txXfrm>
        <a:off x="0" y="2743032"/>
        <a:ext cx="10087699" cy="457088"/>
      </dsp:txXfrm>
    </dsp:sp>
    <dsp:sp modelId="{AC567E8D-A54F-4F60-8D78-8C5B0CC7A7EB}">
      <dsp:nvSpPr>
        <dsp:cNvPr id="0" name=""/>
        <dsp:cNvSpPr/>
      </dsp:nvSpPr>
      <dsp:spPr>
        <a:xfrm>
          <a:off x="0" y="3200120"/>
          <a:ext cx="100876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B17E5-7B0C-4137-91C0-30592248454C}">
      <dsp:nvSpPr>
        <dsp:cNvPr id="0" name=""/>
        <dsp:cNvSpPr/>
      </dsp:nvSpPr>
      <dsp:spPr>
        <a:xfrm>
          <a:off x="0" y="3200120"/>
          <a:ext cx="10087699" cy="45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Conclusion and Future Directions</a:t>
          </a:r>
        </a:p>
      </dsp:txBody>
      <dsp:txXfrm>
        <a:off x="0" y="3200120"/>
        <a:ext cx="10087699" cy="457088"/>
      </dsp:txXfrm>
    </dsp:sp>
    <dsp:sp modelId="{87497FE8-3476-43AA-8D00-339768291B15}">
      <dsp:nvSpPr>
        <dsp:cNvPr id="0" name=""/>
        <dsp:cNvSpPr/>
      </dsp:nvSpPr>
      <dsp:spPr>
        <a:xfrm>
          <a:off x="0" y="3657209"/>
          <a:ext cx="100876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B8A80-1A28-4B4D-957B-EA8E5721EFF4}">
      <dsp:nvSpPr>
        <dsp:cNvPr id="0" name=""/>
        <dsp:cNvSpPr/>
      </dsp:nvSpPr>
      <dsp:spPr>
        <a:xfrm>
          <a:off x="0" y="3657209"/>
          <a:ext cx="10087699" cy="45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References </a:t>
          </a:r>
        </a:p>
      </dsp:txBody>
      <dsp:txXfrm>
        <a:off x="0" y="3657209"/>
        <a:ext cx="10087699" cy="457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8634-FBA9-41D6-8B35-EE3A7D816B7C}" type="datetimeFigureOut">
              <a:rPr lang="en-US" smtClean="0"/>
              <a:t>12/1/2025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78D2-97D1-4B37-BDD1-08A09BD4CA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12/1/2025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9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73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48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anchor="b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>
              <a:spcBef>
                <a:spcPts val="1200"/>
              </a:spcBef>
              <a:defRPr sz="1800"/>
            </a:lvl2pPr>
            <a:lvl3pPr marL="914400">
              <a:spcBef>
                <a:spcPts val="1200"/>
              </a:spcBef>
              <a:defRPr sz="1800"/>
            </a:lvl3pPr>
            <a:lvl4pPr marL="1371600">
              <a:spcBef>
                <a:spcPts val="1200"/>
              </a:spcBef>
              <a:defRPr sz="1800"/>
            </a:lvl4pPr>
            <a:lvl5pPr marL="18288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anchor="b" anchorCtr="0"/>
          <a:lstStyle>
            <a:lvl1pPr>
              <a:defRPr sz="4000" b="1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bbles and Title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anchor="b"/>
          <a:lstStyle>
            <a:lvl1pPr algn="r">
              <a:lnSpc>
                <a:spcPts val="4800"/>
              </a:lnSpc>
              <a:defRPr sz="48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Graphic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anchor="b"/>
          <a:lstStyle>
            <a:lvl1pPr algn="r">
              <a:lnSpc>
                <a:spcPts val="4000"/>
              </a:lnSpc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anchor="b" anchorCtr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defRPr sz="1600"/>
            </a:lvl2pPr>
            <a:lvl3pPr marL="457200">
              <a:defRPr sz="1400"/>
            </a:lvl3pPr>
            <a:lvl4pPr marL="685800">
              <a:defRPr sz="12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spcBef>
                <a:spcPts val="1200"/>
              </a:spcBef>
              <a:buNone/>
              <a:defRPr sz="1600"/>
            </a:lvl2pPr>
            <a:lvl3pPr marL="914400" indent="0">
              <a:spcBef>
                <a:spcPts val="1200"/>
              </a:spcBef>
              <a:buNone/>
              <a:defRPr sz="1400"/>
            </a:lvl3pPr>
            <a:lvl4pPr marL="1371600" indent="0">
              <a:spcBef>
                <a:spcPts val="1200"/>
              </a:spcBef>
              <a:buNone/>
              <a:defRPr sz="1200"/>
            </a:lvl4pPr>
            <a:lvl5pPr marL="1828800" indent="0"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anchor="t" anchorCtr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sz="4000" b="1" i="0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lnSpc>
                <a:spcPct val="110000"/>
              </a:lnSpc>
              <a:defRPr sz="1600"/>
            </a:lvl2pPr>
            <a:lvl3pPr marL="457200">
              <a:lnSpc>
                <a:spcPct val="110000"/>
              </a:lnSpc>
              <a:defRPr sz="1400"/>
            </a:lvl3pPr>
            <a:lvl4pPr marL="685800">
              <a:lnSpc>
                <a:spcPct val="110000"/>
              </a:lnSpc>
              <a:defRPr sz="1200"/>
            </a:lvl4pPr>
            <a:lvl5pPr marL="914400"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800" b="1" i="0" cap="all" spc="100" baseline="0"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</p:sldLayoutIdLst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05C587-B054-1C1B-C3EA-D093C07A9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640080"/>
            <a:ext cx="4815836" cy="2103120"/>
          </a:xfrm>
        </p:spPr>
        <p:txBody>
          <a:bodyPr anchor="ctr">
            <a:normAutofit/>
          </a:bodyPr>
          <a:lstStyle/>
          <a:p>
            <a:r>
              <a:rPr lang="en-US" dirty="0"/>
              <a:t>Hijacking the brain: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654187-B283-1FD9-78BE-3872D5783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7" y="640080"/>
            <a:ext cx="5122889" cy="2103120"/>
          </a:xfrm>
        </p:spPr>
        <p:txBody>
          <a:bodyPr anchor="ctr">
            <a:normAutofit/>
          </a:bodyPr>
          <a:lstStyle/>
          <a:p>
            <a:r>
              <a:rPr lang="en-US" dirty="0"/>
              <a:t>How Cocaine, Methamphetamine, Alcohol, and Cannabis Alter Neurochemistry and Influence Criminal Behavior</a:t>
            </a:r>
          </a:p>
        </p:txBody>
      </p:sp>
      <p:pic>
        <p:nvPicPr>
          <p:cNvPr id="10" name="Picture Placeholder 9" descr="Close-up of a bag of marijuana&#10;&#10;AI-generated content may be incorrect.">
            <a:extLst>
              <a:ext uri="{FF2B5EF4-FFF2-40B4-BE49-F238E27FC236}">
                <a16:creationId xmlns:a16="http://schemas.microsoft.com/office/drawing/2014/main" id="{3DED0AC4-3A90-18C9-9B1F-C83D1DF972D2}"/>
              </a:ext>
            </a:extLst>
          </p:cNvPr>
          <p:cNvPicPr>
            <a:picLocks noGrp="1" noChangeAspect="1"/>
          </p:cNvPicPr>
          <p:nvPr>
            <p:ph idx="21"/>
          </p:nvPr>
        </p:nvPicPr>
        <p:blipFill>
          <a:blip r:embed="rId3"/>
          <a:srcRect t="22748" r="-1" b="22747"/>
          <a:stretch>
            <a:fillRect/>
          </a:stretch>
        </p:blipFill>
        <p:spPr>
          <a:xfrm>
            <a:off x="1280160" y="3017520"/>
            <a:ext cx="10374152" cy="3208866"/>
          </a:xfr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C8B6F9-D1BB-EE2C-E84B-09A60B8767A2}"/>
              </a:ext>
            </a:extLst>
          </p:cNvPr>
          <p:cNvSpPr txBox="1"/>
          <p:nvPr/>
        </p:nvSpPr>
        <p:spPr>
          <a:xfrm>
            <a:off x="9764051" y="2234029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Hayden Neider</a:t>
            </a:r>
          </a:p>
          <a:p>
            <a:r>
              <a:rPr lang="en-US" dirty="0"/>
              <a:t>10/6/2025</a:t>
            </a:r>
          </a:p>
        </p:txBody>
      </p:sp>
    </p:spTree>
    <p:extLst>
      <p:ext uri="{BB962C8B-B14F-4D97-AF65-F5344CB8AC3E}">
        <p14:creationId xmlns:p14="http://schemas.microsoft.com/office/powerpoint/2010/main" val="295540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470"/>
    </mc:Choice>
    <mc:Fallback xmlns="">
      <p:transition spd="slow" advTm="13147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82EF1-AA66-373B-ABAE-400EF0488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40080"/>
            <a:ext cx="10087699" cy="1280160"/>
          </a:xfrm>
        </p:spPr>
        <p:txBody>
          <a:bodyPr anchor="b">
            <a:normAutofit/>
          </a:bodyPr>
          <a:lstStyle/>
          <a:p>
            <a:r>
              <a:rPr lang="en-US" dirty="0"/>
              <a:t>Behavioral and Criminal Outcomes synthesis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6F29055-8F08-5914-AE45-391C69E4EE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80160" y="2103119"/>
            <a:ext cx="10087699" cy="4114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effectLst/>
              </a:rPr>
              <a:t>Core insight: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effectLst/>
              </a:rPr>
              <a:t> Chronic use reshapes behavior → impacts justice outcomes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effectLst/>
              </a:rPr>
              <a:t>Common deficits: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effectLst/>
              </a:rPr>
              <a:t>Eroded executive function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effectLst/>
              </a:rPr>
              <a:t>Weakened impulse control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effectLst/>
              </a:rPr>
              <a:t>Destabilized emotional regulation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effectLst/>
              </a:rPr>
              <a:t>Amplification of risk: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effectLst/>
              </a:rPr>
              <a:t>Trauma, psychiatric illness, socioeconomic stressors → acute crises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effectLst/>
              </a:rPr>
              <a:t>Example: paranoia, aggression, acquisitive </a:t>
            </a:r>
            <a:r>
              <a:rPr kumimoji="0" lang="en-US" altLang="en-US" sz="1500" b="0" i="0" u="none" strike="noStrike" cap="none" normalizeH="0" baseline="0">
                <a:ln>
                  <a:noFill/>
                </a:ln>
                <a:effectLst/>
              </a:rPr>
              <a:t>crime </a:t>
            </a:r>
            <a:r>
              <a:rPr kumimoji="0" lang="en-US" altLang="en-US" sz="1500" b="1" i="0" u="none" strike="noStrike" cap="none" normalizeH="0" baseline="0">
                <a:ln>
                  <a:noFill/>
                </a:ln>
                <a:effectLst/>
              </a:rPr>
              <a:t>Unpredictability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effectLst/>
              </a:rPr>
              <a:t>: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effectLst/>
              </a:rPr>
              <a:t>Rapid shifts: agitation, confusion, emotional volatility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effectLst/>
              </a:rPr>
              <a:t>Observable cues: slurred speech, slowed reactions, hypervigilance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effectLst/>
              </a:rPr>
              <a:t>Cycle of justice involvement: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effectLst/>
              </a:rPr>
              <a:t>Intoxication → initial offense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effectLst/>
              </a:rPr>
              <a:t>Neuroadaptations → sustained impulsivity, repeated arrests/incarceration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5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958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966BB-A6AF-FA80-4C35-64F1A9BE5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640080"/>
            <a:ext cx="7498080" cy="1280160"/>
          </a:xfrm>
        </p:spPr>
        <p:txBody>
          <a:bodyPr anchor="b">
            <a:normAutofit/>
          </a:bodyPr>
          <a:lstStyle/>
          <a:p>
            <a:r>
              <a:rPr lang="en-US" dirty="0"/>
              <a:t>Implications for law enforcement practice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55ECA0A-4BD8-E204-0BC1-606C8D2755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114800" y="2194560"/>
            <a:ext cx="7498080" cy="40233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effectLst/>
              </a:rPr>
              <a:t>Beyond punishment: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effectLst/>
              </a:rPr>
              <a:t> adapt strategies to neurochemical disruption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effectLst/>
              </a:rPr>
              <a:t>Training focus:</a:t>
            </a:r>
            <a:endParaRPr kumimoji="0" lang="en-US" altLang="en-US" sz="11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effectLst/>
              </a:rPr>
              <a:t>Stimulants → hypervigilance, pressured speech, agitation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effectLst/>
              </a:rPr>
              <a:t>Alcohol → disinhibition, aggression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effectLst/>
              </a:rPr>
              <a:t>Cannabis → slowed reactions, memory impairment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effectLst/>
              </a:rPr>
              <a:t>Operational protocols:</a:t>
            </a:r>
            <a:endParaRPr kumimoji="0" lang="en-US" altLang="en-US" sz="11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effectLst/>
              </a:rPr>
              <a:t>Address medical risks (hyperthermia, withdrawal, polysubstance)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effectLst/>
              </a:rPr>
              <a:t>Coordinate with EMS, preserve evidence, protect safety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effectLst/>
              </a:rPr>
              <a:t>Investigative practices:</a:t>
            </a:r>
            <a:endParaRPr kumimoji="0" lang="en-US" altLang="en-US" sz="11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effectLst/>
              </a:rPr>
              <a:t>Adjust interviews for impaired memory &amp; perception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effectLst/>
              </a:rPr>
              <a:t>Delay questioning or adapt techniques for reliability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effectLst/>
              </a:rPr>
              <a:t>Recognize chronic deficits → inform sentencing/diversion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effectLst/>
              </a:rPr>
              <a:t>Bridging safety &amp; rehabilitation:</a:t>
            </a:r>
            <a:endParaRPr kumimoji="0" lang="en-US" altLang="en-US" sz="11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effectLst/>
              </a:rPr>
              <a:t>Diversion programs, treatment courts, recovery initiatives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effectLst/>
              </a:rPr>
              <a:t>Neuroscience-informed training &amp; crisis response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4132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9137-5EF9-909F-BD7D-5C4EFDEF6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40080"/>
            <a:ext cx="10087699" cy="1280160"/>
          </a:xfrm>
        </p:spPr>
        <p:txBody>
          <a:bodyPr anchor="b">
            <a:normAutofit/>
          </a:bodyPr>
          <a:lstStyle/>
          <a:p>
            <a:r>
              <a:rPr lang="en-US" dirty="0"/>
              <a:t>Rehabilitation, Policy, prevention 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D31D162C-FF76-3BA9-09A3-CF1CFF1648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80160" y="2103119"/>
            <a:ext cx="10087699" cy="4114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300" b="1" i="0" u="none" strike="noStrike" cap="none" normalizeH="0" baseline="0">
                <a:ln>
                  <a:noFill/>
                </a:ln>
                <a:effectLst/>
              </a:rPr>
              <a:t>Rehabilitation:</a:t>
            </a:r>
            <a:endParaRPr kumimoji="0" lang="en-US" altLang="en-US" sz="13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effectLst/>
              </a:rPr>
              <a:t>Neurobiologically informed → target brain + behavior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effectLst/>
              </a:rPr>
              <a:t>Medication-assisted therapies → stabilize withdrawal, reduce craving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effectLst/>
              </a:rPr>
              <a:t>Cognitive remediation → restore executive function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effectLst/>
              </a:rPr>
              <a:t>Trauma-informed therapies → address adversity, reduce relapse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300" b="1" i="0" u="none" strike="noStrike" cap="none" normalizeH="0" baseline="0">
                <a:ln>
                  <a:noFill/>
                </a:ln>
                <a:effectLst/>
              </a:rPr>
              <a:t>Policy:</a:t>
            </a:r>
            <a:endParaRPr kumimoji="0" lang="en-US" altLang="en-US" sz="13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effectLst/>
              </a:rPr>
              <a:t>Punitive approaches → cycles of incarceration &amp; relapse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effectLst/>
              </a:rPr>
              <a:t>Diversion programs, treatment courts, community recovery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effectLst/>
              </a:rPr>
              <a:t>Prioritize rehabilitation → reduce prison burden, improve outcomes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effectLst/>
              </a:rPr>
              <a:t>Cross-sector collaboration: law enforcement + public health + mental health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300" b="1" i="0" u="none" strike="noStrike" cap="none" normalizeH="0" baseline="0">
                <a:ln>
                  <a:noFill/>
                </a:ln>
                <a:effectLst/>
              </a:rPr>
              <a:t>Prevention:</a:t>
            </a:r>
            <a:endParaRPr kumimoji="0" lang="en-US" altLang="en-US" sz="13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effectLst/>
              </a:rPr>
              <a:t>Focus on adolescents/young adults → vulnerable brains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effectLst/>
              </a:rPr>
              <a:t>Education: risks of high-potency cannabis, stimulant misuse, binge drinking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effectLst/>
              </a:rPr>
              <a:t>Community programs → schools, families, peer networks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effectLst/>
              </a:rPr>
              <a:t>Build resilience, reduce initiation, improve public health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300" b="0" i="0" u="none" strike="noStrike" cap="none" normalizeH="0" baseline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1655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6B4F-5D13-AD35-6B4A-0205DE3B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40080"/>
            <a:ext cx="10087699" cy="1280160"/>
          </a:xfrm>
        </p:spPr>
        <p:txBody>
          <a:bodyPr anchor="b">
            <a:normAutofit/>
          </a:bodyPr>
          <a:lstStyle/>
          <a:p>
            <a:r>
              <a:rPr lang="en-US" dirty="0"/>
              <a:t>Conclusion and Future Directions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C8AFCB6-2374-6593-7564-47AB2402FB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80160" y="2103119"/>
            <a:ext cx="10087699" cy="4114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1" i="0" u="none" strike="noStrike" cap="none" normalizeH="0" baseline="0">
                <a:ln>
                  <a:noFill/>
                </a:ln>
                <a:effectLst/>
              </a:rPr>
              <a:t>Neurochemical disruptions:</a:t>
            </a:r>
            <a:endParaRPr kumimoji="0" lang="en-US" altLang="en-US" sz="15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effectLst/>
              </a:rPr>
              <a:t>Dopamine, GABA, glutamate, serotonin, endocannabinoids → distinct behavioral phenotypes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effectLst/>
              </a:rPr>
              <a:t>Cocaine/meth → arousal &amp; impulsivity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effectLst/>
              </a:rPr>
              <a:t>Alcohol → lowered inhibition, aggression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effectLst/>
              </a:rPr>
              <a:t>Cannabis → impaired cognition, psychomotor control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1" i="0" u="none" strike="noStrike" cap="none" normalizeH="0" baseline="0">
                <a:ln>
                  <a:noFill/>
                </a:ln>
                <a:effectLst/>
              </a:rPr>
              <a:t>Chronic convergence:</a:t>
            </a:r>
            <a:endParaRPr kumimoji="0" lang="en-US" altLang="en-US" sz="15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effectLst/>
              </a:rPr>
              <a:t>Impaired executive function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effectLst/>
              </a:rPr>
              <a:t>Emotional dysregulation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effectLst/>
              </a:rPr>
              <a:t>Elevated recidivism risk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1" i="0" u="none" strike="noStrike" cap="none" normalizeH="0" baseline="0">
                <a:ln>
                  <a:noFill/>
                </a:ln>
                <a:effectLst/>
              </a:rPr>
              <a:t>Future directions:</a:t>
            </a:r>
            <a:endParaRPr kumimoji="0" lang="en-US" altLang="en-US" sz="15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effectLst/>
              </a:rPr>
              <a:t>Training: neurobehavioral education for first responders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effectLst/>
              </a:rPr>
              <a:t>Forensic research: refine intoxication-behavior links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effectLst/>
              </a:rPr>
              <a:t>Policy: expand rehab (MAT, cognitive remediation, trauma-informed therapy)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effectLst/>
              </a:rPr>
              <a:t>Prevention: focus on adolescents, high-potency risks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500" b="0" i="0" u="none" strike="noStrike" cap="none" normalizeH="0" baseline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1465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4292A-1747-62C6-8A84-76050DD20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EB8F3-26B8-6ACF-BADD-0225B781D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Ma L, Steinberg JL, Moeller FG, Johns SE, Narayana PA. Effect of cocaine dependence on</a:t>
            </a:r>
            <a:br>
              <a:rPr lang="en-US" dirty="0"/>
            </a:br>
            <a:r>
              <a:rPr lang="en-US" dirty="0"/>
              <a:t>brain connections: clinical implications. Expert Rev </a:t>
            </a:r>
            <a:r>
              <a:rPr lang="en-US" dirty="0" err="1"/>
              <a:t>Neurother</a:t>
            </a:r>
            <a:r>
              <a:rPr lang="en-US" dirty="0"/>
              <a:t>. 2015;15(11):1307-19. </a:t>
            </a:r>
            <a:r>
              <a:rPr lang="en-US" dirty="0" err="1"/>
              <a:t>doi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10.1586/14737175.2015.1103183. </a:t>
            </a:r>
            <a:r>
              <a:rPr lang="en-US" dirty="0" err="1"/>
              <a:t>Epub</a:t>
            </a:r>
            <a:r>
              <a:rPr lang="en-US" dirty="0"/>
              <a:t> 2015 Oct 29. PMID: 26512421; PMCID:</a:t>
            </a:r>
            <a:br>
              <a:rPr lang="en-US" dirty="0"/>
            </a:br>
            <a:r>
              <a:rPr lang="en-US" dirty="0"/>
              <a:t>PMC4651809.</a:t>
            </a:r>
          </a:p>
          <a:p>
            <a:r>
              <a:rPr lang="en-US" dirty="0"/>
              <a:t>Dhein S. Different Effects of Cannabis Abuse on Adolescent and Adult Brain.</a:t>
            </a:r>
            <a:br>
              <a:rPr lang="en-US" dirty="0"/>
            </a:br>
            <a:r>
              <a:rPr lang="en-US" dirty="0"/>
              <a:t>Pharmacology. 2020;105(11-12):609-617. </a:t>
            </a:r>
            <a:r>
              <a:rPr lang="en-US" dirty="0" err="1"/>
              <a:t>doi</a:t>
            </a:r>
            <a:r>
              <a:rPr lang="en-US" dirty="0"/>
              <a:t>: 10.1159/000509377. </a:t>
            </a:r>
            <a:r>
              <a:rPr lang="en-US" dirty="0" err="1"/>
              <a:t>Epub</a:t>
            </a:r>
            <a:r>
              <a:rPr lang="en-US" dirty="0"/>
              <a:t> 2020 Jul 6. PMID:</a:t>
            </a:r>
            <a:br>
              <a:rPr lang="en-US" dirty="0"/>
            </a:br>
            <a:r>
              <a:rPr lang="en-US" dirty="0"/>
              <a:t>32629444.</a:t>
            </a:r>
          </a:p>
          <a:p>
            <a:r>
              <a:rPr lang="en-US" dirty="0"/>
              <a:t>Jayanthi S, </a:t>
            </a:r>
            <a:r>
              <a:rPr lang="en-US" dirty="0" err="1"/>
              <a:t>Daiwile</a:t>
            </a:r>
            <a:r>
              <a:rPr lang="en-US" dirty="0"/>
              <a:t> AP, Cadet JL. Neurotoxicity of methamphetamine: Main effects and</a:t>
            </a:r>
            <a:br>
              <a:rPr lang="en-US" dirty="0"/>
            </a:br>
            <a:r>
              <a:rPr lang="en-US" dirty="0"/>
              <a:t>mechanisms. Exp Neurol. 2021 Oct;344:113795. </a:t>
            </a:r>
            <a:r>
              <a:rPr lang="en-US" dirty="0" err="1"/>
              <a:t>doi</a:t>
            </a:r>
            <a:r>
              <a:rPr lang="en-US" dirty="0"/>
              <a:t>: 10.1016/j.expneurol.2021.113795.</a:t>
            </a:r>
            <a:br>
              <a:rPr lang="en-US" dirty="0"/>
            </a:br>
            <a:r>
              <a:rPr lang="en-US" dirty="0" err="1"/>
              <a:t>Epub</a:t>
            </a:r>
            <a:r>
              <a:rPr lang="en-US" dirty="0"/>
              <a:t> 2021 Jun 26. PMID: 34186102; PMCID: PMC8338805.</a:t>
            </a:r>
          </a:p>
          <a:p>
            <a:r>
              <a:rPr lang="en-US" dirty="0"/>
              <a:t>Spear LP. Effects of adolescent alcohol consumption on the brain and </a:t>
            </a:r>
            <a:r>
              <a:rPr lang="en-US" dirty="0" err="1"/>
              <a:t>behaviour</a:t>
            </a:r>
            <a:r>
              <a:rPr lang="en-US" dirty="0"/>
              <a:t>. Nat Rev</a:t>
            </a:r>
            <a:br>
              <a:rPr lang="en-US" dirty="0"/>
            </a:br>
            <a:r>
              <a:rPr lang="en-US" dirty="0" err="1"/>
              <a:t>Neurosci</a:t>
            </a:r>
            <a:r>
              <a:rPr lang="en-US" dirty="0"/>
              <a:t>. 2018 Apr;19(4):197-214. </a:t>
            </a:r>
            <a:r>
              <a:rPr lang="en-US" dirty="0" err="1"/>
              <a:t>doi</a:t>
            </a:r>
            <a:r>
              <a:rPr lang="en-US" dirty="0"/>
              <a:t>: 10.1038/nrn.2018.10. </a:t>
            </a:r>
            <a:r>
              <a:rPr lang="en-US" dirty="0" err="1"/>
              <a:t>Epub</a:t>
            </a:r>
            <a:r>
              <a:rPr lang="en-US" dirty="0"/>
              <a:t> 2018 Feb 15. Erratum</a:t>
            </a:r>
            <a:br>
              <a:rPr lang="en-US" dirty="0"/>
            </a:br>
            <a:r>
              <a:rPr lang="en-US" dirty="0"/>
              <a:t>in: Nat Rev </a:t>
            </a:r>
            <a:r>
              <a:rPr lang="en-US" dirty="0" err="1"/>
              <a:t>Neurosci</a:t>
            </a:r>
            <a:r>
              <a:rPr lang="en-US" dirty="0"/>
              <a:t>. 2018 Jul;19(7):439. </a:t>
            </a:r>
            <a:r>
              <a:rPr lang="en-US" dirty="0" err="1"/>
              <a:t>doi</a:t>
            </a:r>
            <a:r>
              <a:rPr lang="en-US" dirty="0"/>
              <a:t>: 10.1038/s41583-018-0007-2. PMID:</a:t>
            </a:r>
            <a:br>
              <a:rPr lang="en-US" dirty="0"/>
            </a:br>
            <a:r>
              <a:rPr lang="en-US" dirty="0"/>
              <a:t>29467469.</a:t>
            </a:r>
          </a:p>
          <a:p>
            <a:r>
              <a:rPr lang="en-US" dirty="0"/>
              <a:t>Kuhn BN, Campus P, </a:t>
            </a:r>
            <a:r>
              <a:rPr lang="en-US" dirty="0" err="1"/>
              <a:t>Klumpner</a:t>
            </a:r>
            <a:r>
              <a:rPr lang="en-US" dirty="0"/>
              <a:t> MS, Chang SE, Iglesias AG, Flagel SB. Inhibition of a cortico-thalamic circuit attenuates cue-induced reinstatement of drug-seeking behavior in "relapse prone" male rats. Psychopharmacology (Berl). 2022 Apr;239(4):1035-1051. </a:t>
            </a:r>
            <a:r>
              <a:rPr lang="en-US" dirty="0" err="1"/>
              <a:t>doi</a:t>
            </a:r>
            <a:r>
              <a:rPr lang="en-US" dirty="0"/>
              <a:t>: 10.1007/s00213-021-05894-9. </a:t>
            </a:r>
            <a:r>
              <a:rPr lang="en-US" dirty="0" err="1"/>
              <a:t>Epub</a:t>
            </a:r>
            <a:r>
              <a:rPr lang="en-US" dirty="0"/>
              <a:t> 2021 Jun 28. Erratum in: Psychopharmacology (Berl). 2022 Jul;239(7):2365. </a:t>
            </a:r>
            <a:r>
              <a:rPr lang="en-US" dirty="0" err="1"/>
              <a:t>doi</a:t>
            </a:r>
            <a:r>
              <a:rPr lang="en-US" dirty="0"/>
              <a:t>: 10.1007/s00213-021-05919-3. PMID: 34181035.</a:t>
            </a:r>
          </a:p>
          <a:p>
            <a:r>
              <a:rPr lang="en-US" dirty="0"/>
              <a:t>Fasciano J, </a:t>
            </a:r>
            <a:r>
              <a:rPr lang="en-US" dirty="0" err="1"/>
              <a:t>Hatzidimitriou</a:t>
            </a:r>
            <a:r>
              <a:rPr lang="en-US" dirty="0"/>
              <a:t> G, Yuan J, Katz JL, Ricaurte GA. N-methylation dissociates methamphetamine's neurotoxic and behavioral pharmacologic effects. Brain Res. 1997 Oct 10;771(1):115-20. </a:t>
            </a:r>
            <a:r>
              <a:rPr lang="en-US" dirty="0" err="1"/>
              <a:t>doi</a:t>
            </a:r>
            <a:r>
              <a:rPr lang="en-US" dirty="0"/>
              <a:t>: 10.1016/s0006-8993(97)00801-9. PMID: 9383014.</a:t>
            </a:r>
          </a:p>
          <a:p>
            <a:r>
              <a:rPr lang="en-US" dirty="0"/>
              <a:t>Magill M, Kiluk BD, Ray LA. Efficacy of Cognitive Behavioral Therapy for Alcohol and Other Drug Use Disorders: Is a One-Size-Fits-All Approach Appropriate? </a:t>
            </a:r>
            <a:r>
              <a:rPr lang="en-US" dirty="0" err="1"/>
              <a:t>Subst</a:t>
            </a:r>
            <a:r>
              <a:rPr lang="en-US" dirty="0"/>
              <a:t> Abuse </a:t>
            </a:r>
            <a:r>
              <a:rPr lang="en-US" dirty="0" err="1"/>
              <a:t>Rehabil</a:t>
            </a:r>
            <a:r>
              <a:rPr lang="en-US" dirty="0"/>
              <a:t>. 2023 Feb 19;14:1-11. </a:t>
            </a:r>
            <a:r>
              <a:rPr lang="en-US" dirty="0" err="1"/>
              <a:t>doi</a:t>
            </a:r>
            <a:r>
              <a:rPr lang="en-US" dirty="0"/>
              <a:t>: 10.2147/SAR.S362864. PMID: 36844999; PMCID: PMC9948631.</a:t>
            </a:r>
          </a:p>
          <a:p>
            <a:r>
              <a:rPr lang="en-US" dirty="0"/>
              <a:t>Carrà G, Nicolini G, </a:t>
            </a:r>
            <a:r>
              <a:rPr lang="en-US" dirty="0" err="1"/>
              <a:t>Crocamo</a:t>
            </a:r>
            <a:r>
              <a:rPr lang="en-US" dirty="0"/>
              <a:t> C, Lax A, </a:t>
            </a:r>
            <a:r>
              <a:rPr lang="en-US" dirty="0" err="1"/>
              <a:t>Amidani</a:t>
            </a:r>
            <a:r>
              <a:rPr lang="en-US" dirty="0"/>
              <a:t> F, Bartoli F, Castellano F, </a:t>
            </a:r>
            <a:r>
              <a:rPr lang="en-US" dirty="0" err="1"/>
              <a:t>Chiorazzi</a:t>
            </a:r>
            <a:r>
              <a:rPr lang="en-US" dirty="0"/>
              <a:t> A, </a:t>
            </a:r>
            <a:r>
              <a:rPr lang="en-US" dirty="0" err="1"/>
              <a:t>Gamba</a:t>
            </a:r>
            <a:r>
              <a:rPr lang="en-US" dirty="0"/>
              <a:t> G, Papagno C, Clerici M. Executive control in schizophrenia: a preliminary study on the moderating role of COMT Val158Met for comorbid alcohol and substance use disorders. Nord J Psychiatry. 2017 Jul;71(5):332-339. </a:t>
            </a:r>
            <a:r>
              <a:rPr lang="en-US" dirty="0" err="1"/>
              <a:t>doi</a:t>
            </a:r>
            <a:r>
              <a:rPr lang="en-US" dirty="0"/>
              <a:t>: 10.1080/08039488.2017.1286385. </a:t>
            </a:r>
            <a:r>
              <a:rPr lang="en-US" dirty="0" err="1"/>
              <a:t>Epub</a:t>
            </a:r>
            <a:r>
              <a:rPr lang="en-US" dirty="0"/>
              <a:t> 2017 Feb 14. PMID: 28635556.</a:t>
            </a:r>
          </a:p>
          <a:p>
            <a:r>
              <a:rPr lang="en-US" dirty="0"/>
              <a:t>Becker MP, Collins PF, Schultz A, </a:t>
            </a:r>
            <a:r>
              <a:rPr lang="en-US" dirty="0" err="1"/>
              <a:t>Urošević</a:t>
            </a:r>
            <a:r>
              <a:rPr lang="en-US" dirty="0"/>
              <a:t> S, Schmaling B, Luciana M. Longitudinal changes in cognition in young adult cannabis users. J Clin Exp </a:t>
            </a:r>
            <a:r>
              <a:rPr lang="en-US" dirty="0" err="1"/>
              <a:t>Neuropsychol</a:t>
            </a:r>
            <a:r>
              <a:rPr lang="en-US" dirty="0"/>
              <a:t>. 2018 Aug;40(6):529-543. </a:t>
            </a:r>
            <a:r>
              <a:rPr lang="en-US" dirty="0" err="1"/>
              <a:t>doi</a:t>
            </a:r>
            <a:r>
              <a:rPr lang="en-US" dirty="0"/>
              <a:t>: 10.1080/13803395.2017.1385729. </a:t>
            </a:r>
            <a:r>
              <a:rPr lang="en-US" dirty="0" err="1"/>
              <a:t>Epub</a:t>
            </a:r>
            <a:r>
              <a:rPr lang="en-US" dirty="0"/>
              <a:t> 2017 Oct 23. PMID: 29058519; PMCID: PMC6130912.</a:t>
            </a:r>
          </a:p>
          <a:p>
            <a:r>
              <a:rPr lang="en-US" dirty="0" err="1"/>
              <a:t>Baldaçara</a:t>
            </a:r>
            <a:r>
              <a:rPr lang="en-US" dirty="0"/>
              <a:t> L, Ramos A, </a:t>
            </a:r>
            <a:r>
              <a:rPr lang="en-US" dirty="0" err="1"/>
              <a:t>Castaldelli</a:t>
            </a:r>
            <a:r>
              <a:rPr lang="en-US" dirty="0"/>
              <a:t>-Maia JM. Managing drug-induced psychosis. Int Rev Psychiatry. 2023 Aug-Sep;35(5-6):496-502. </a:t>
            </a:r>
            <a:r>
              <a:rPr lang="en-US" dirty="0" err="1"/>
              <a:t>doi</a:t>
            </a:r>
            <a:r>
              <a:rPr lang="en-US" dirty="0"/>
              <a:t>: 10.1080/09540261.2023.2261544. </a:t>
            </a:r>
            <a:r>
              <a:rPr lang="en-US" dirty="0" err="1"/>
              <a:t>Epub</a:t>
            </a:r>
            <a:r>
              <a:rPr lang="en-US" dirty="0"/>
              <a:t> 2024 Feb 1. PMID: 38299647.</a:t>
            </a:r>
          </a:p>
          <a:p>
            <a:r>
              <a:rPr lang="en-US" dirty="0"/>
              <a:t>Magill M, Kiluk BD, Ray LA. Efficacy of Cognitive Behavioral Therapy for Alcohol and Other Drug Use Disorders: Is a One-Size-Fits-All Approach Appropriate? </a:t>
            </a:r>
            <a:r>
              <a:rPr lang="en-US" dirty="0" err="1"/>
              <a:t>Subst</a:t>
            </a:r>
            <a:r>
              <a:rPr lang="en-US" dirty="0"/>
              <a:t> Abuse </a:t>
            </a:r>
            <a:r>
              <a:rPr lang="en-US" dirty="0" err="1"/>
              <a:t>Rehabil</a:t>
            </a:r>
            <a:r>
              <a:rPr lang="en-US" dirty="0"/>
              <a:t>. 2023 Feb 19;14:1-11. </a:t>
            </a:r>
            <a:r>
              <a:rPr lang="en-US" dirty="0" err="1"/>
              <a:t>doi</a:t>
            </a:r>
            <a:r>
              <a:rPr lang="en-US" dirty="0"/>
              <a:t>: 10.2147/SAR.S362864. PMID: 36844999; PMCID: PMC9948631.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7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43DF-1FE9-01BE-435F-1729F4AB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40080"/>
            <a:ext cx="10087699" cy="1280160"/>
          </a:xfrm>
        </p:spPr>
        <p:txBody>
          <a:bodyPr anchor="b">
            <a:normAutofit/>
          </a:bodyPr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7" name="Text Placeholder 3">
            <a:extLst>
              <a:ext uri="{FF2B5EF4-FFF2-40B4-BE49-F238E27FC236}">
                <a16:creationId xmlns:a16="http://schemas.microsoft.com/office/drawing/2014/main" id="{DE80A1A9-48F5-029F-A99D-A8888FCFB0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951891"/>
              </p:ext>
            </p:extLst>
          </p:nvPr>
        </p:nvGraphicFramePr>
        <p:xfrm>
          <a:off x="1280160" y="2103119"/>
          <a:ext cx="10087699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781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271-8875-6BCE-0A4A-542683BB3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40080"/>
            <a:ext cx="10087699" cy="1280160"/>
          </a:xfrm>
        </p:spPr>
        <p:txBody>
          <a:bodyPr anchor="b">
            <a:normAutofit/>
          </a:bodyPr>
          <a:lstStyle/>
          <a:p>
            <a:r>
              <a:rPr lang="en-US" dirty="0"/>
              <a:t>Personal Perspective Statement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3A8DF38-9DF1-2DF2-96C2-A54EBB158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103119"/>
            <a:ext cx="10087699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As a future law enforcement professional, I believe understanding how substances like cocaine, methamphetamine, alcohol, and cannabis alter brain chemistry is essential. These drugs hijack neurotransmitter systems, influencing behavior, decision-making, and impulse control. By studying their neurochemical effects, I aim to better interpret addiction, aggression, and impaired judgment in real-world scenarios, and apply that knowledge to investigations, crisis response, and rehabilitation. This topic bridges biology and criminal justice, helping officers respond with both precision and empathy.</a:t>
            </a:r>
          </a:p>
        </p:txBody>
      </p:sp>
    </p:spTree>
    <p:extLst>
      <p:ext uri="{BB962C8B-B14F-4D97-AF65-F5344CB8AC3E}">
        <p14:creationId xmlns:p14="http://schemas.microsoft.com/office/powerpoint/2010/main" val="194123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2D6D-7E1E-6556-E0EF-F7D6C38E9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neurological Hijacking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A6747-52E1-B475-4940-AB1E68DE4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Neurochemical hijacking</a:t>
            </a:r>
            <a:r>
              <a:rPr lang="en-US" dirty="0"/>
              <a:t> → drugs override brain signaling</a:t>
            </a:r>
          </a:p>
          <a:p>
            <a:r>
              <a:rPr lang="en-US" dirty="0"/>
              <a:t>Disrupts: decision-making, impulse control, emotional stability</a:t>
            </a:r>
          </a:p>
          <a:p>
            <a:r>
              <a:rPr lang="en-US" dirty="0"/>
              <a:t>Criminal justice impact: violence, impaired driving, acquisitive crime, recidivism</a:t>
            </a:r>
          </a:p>
          <a:p>
            <a:r>
              <a:rPr lang="en-US" dirty="0"/>
              <a:t>Substances studied: Cocaine, Methamphetamine, Alcohol, Cannabis</a:t>
            </a:r>
          </a:p>
          <a:p>
            <a:r>
              <a:rPr lang="en-US" dirty="0"/>
              <a:t>Interdisciplinary lens: neuroscience + criminology + policing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1880A47-EF7F-605F-B6C7-8D4ECE4EF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26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72870D-8029-56F3-FFFE-FFF58CC03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170765"/>
            <a:ext cx="26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98FB9AB-7992-7B91-AAE1-C32039FAB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-18365"/>
            <a:ext cx="26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9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B3D3-CF0F-0B56-4C7A-52F4A7CA2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85800"/>
            <a:ext cx="9137012" cy="1280160"/>
          </a:xfrm>
        </p:spPr>
        <p:txBody>
          <a:bodyPr anchor="b">
            <a:normAutofit/>
          </a:bodyPr>
          <a:lstStyle/>
          <a:p>
            <a:r>
              <a:rPr lang="en-US" dirty="0"/>
              <a:t>Neurochemical Background</a:t>
            </a:r>
          </a:p>
        </p:txBody>
      </p:sp>
      <p:pic>
        <p:nvPicPr>
          <p:cNvPr id="2051" name="Picture 3" descr="The Science of Active Listening: How Brain Chemistry Affects Communication">
            <a:extLst>
              <a:ext uri="{FF2B5EF4-FFF2-40B4-BE49-F238E27FC236}">
                <a16:creationId xmlns:a16="http://schemas.microsoft.com/office/drawing/2014/main" id="{8179DEBE-5A12-2A30-4009-62BB73477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4" r="22366" b="1"/>
          <a:stretch>
            <a:fillRect/>
          </a:stretch>
        </p:blipFill>
        <p:spPr bwMode="auto">
          <a:xfrm>
            <a:off x="1280162" y="2327440"/>
            <a:ext cx="4846315" cy="404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4708E4B6-C4DB-43CE-42E2-94AEBC3B228E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6723402" y="2327441"/>
            <a:ext cx="4846320" cy="404057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effectLst/>
              </a:rPr>
              <a:t>Brain regulation depends on balance of key systems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1" i="0" u="none" strike="noStrike" cap="none" normalizeH="0" baseline="0">
                <a:ln>
                  <a:noFill/>
                </a:ln>
                <a:effectLst/>
              </a:rPr>
              <a:t>Dopamine</a:t>
            </a:r>
            <a:r>
              <a:rPr kumimoji="0" lang="en-US" altLang="en-US" sz="1500" b="0" i="0" u="none" strike="noStrike" cap="none" normalizeH="0" baseline="0">
                <a:ln>
                  <a:noFill/>
                </a:ln>
                <a:effectLst/>
              </a:rPr>
              <a:t> → reward prediction, motivation, compulsive seeking when hijacked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1" i="0" u="none" strike="noStrike" cap="none" normalizeH="0" baseline="0">
                <a:ln>
                  <a:noFill/>
                </a:ln>
                <a:effectLst/>
              </a:rPr>
              <a:t>GABA &amp; Glutamate</a:t>
            </a:r>
            <a:r>
              <a:rPr kumimoji="0" lang="en-US" altLang="en-US" sz="1500" b="0" i="0" u="none" strike="noStrike" cap="none" normalizeH="0" baseline="0">
                <a:ln>
                  <a:noFill/>
                </a:ln>
                <a:effectLst/>
              </a:rPr>
              <a:t> → inhibitory/excitatory balance, judgment, impulse control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1" i="0" u="none" strike="noStrike" cap="none" normalizeH="0" baseline="0">
                <a:ln>
                  <a:noFill/>
                </a:ln>
                <a:effectLst/>
              </a:rPr>
              <a:t>Serotonin</a:t>
            </a:r>
            <a:r>
              <a:rPr kumimoji="0" lang="en-US" altLang="en-US" sz="1500" b="0" i="0" u="none" strike="noStrike" cap="none" normalizeH="0" baseline="0">
                <a:ln>
                  <a:noFill/>
                </a:ln>
                <a:effectLst/>
              </a:rPr>
              <a:t> → mood stability, aggression, anxiety regulation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1" i="0" u="none" strike="noStrike" cap="none" normalizeH="0" baseline="0">
                <a:ln>
                  <a:noFill/>
                </a:ln>
                <a:effectLst/>
              </a:rPr>
              <a:t>Endocannabinoid system</a:t>
            </a:r>
            <a:r>
              <a:rPr kumimoji="0" lang="en-US" altLang="en-US" sz="1500" b="0" i="0" u="none" strike="noStrike" cap="none" normalizeH="0" baseline="0">
                <a:ln>
                  <a:noFill/>
                </a:ln>
                <a:effectLst/>
              </a:rPr>
              <a:t> → synaptic tuning, stress response, perception, memory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effectLst/>
              </a:rPr>
              <a:t>Acute use → short-term intoxication effects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effectLst/>
              </a:rPr>
              <a:t>Chronic use → neuroadaptations: tolerance, craving, withdrawal, executive deficits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effectLst/>
              </a:rPr>
              <a:t>Justice impact: acute crises vs. chronic impairments</a:t>
            </a:r>
          </a:p>
        </p:txBody>
      </p:sp>
    </p:spTree>
    <p:extLst>
      <p:ext uri="{BB962C8B-B14F-4D97-AF65-F5344CB8AC3E}">
        <p14:creationId xmlns:p14="http://schemas.microsoft.com/office/powerpoint/2010/main" val="3370606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A890-0FE5-9807-6163-8588ED8A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anchor="ctr">
            <a:normAutofit/>
          </a:bodyPr>
          <a:lstStyle/>
          <a:p>
            <a:r>
              <a:rPr lang="en-US" dirty="0"/>
              <a:t>Substance- Cocaine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5C97F-7072-6012-D230-185BB2E619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500" b="1"/>
              <a:t>Mechanism:</a:t>
            </a:r>
            <a:r>
              <a:rPr lang="en-US" sz="1500"/>
              <a:t> Blocks dopamine transporter (DAT) →  dopamine in reward pathways </a:t>
            </a:r>
          </a:p>
          <a:p>
            <a:pPr>
              <a:lnSpc>
                <a:spcPct val="100000"/>
              </a:lnSpc>
            </a:pPr>
            <a:r>
              <a:rPr lang="en-US" sz="1500" b="1"/>
              <a:t>Acute effects:</a:t>
            </a:r>
            <a:endParaRPr lang="en-US" sz="1500"/>
          </a:p>
          <a:p>
            <a:pPr>
              <a:lnSpc>
                <a:spcPct val="100000"/>
              </a:lnSpc>
            </a:pPr>
            <a:r>
              <a:rPr lang="en-US" sz="1500"/>
              <a:t>Euphoria, confidence, low risk assessment</a:t>
            </a:r>
          </a:p>
          <a:p>
            <a:pPr>
              <a:lnSpc>
                <a:spcPct val="100000"/>
              </a:lnSpc>
            </a:pPr>
            <a:r>
              <a:rPr lang="en-US" sz="1500"/>
              <a:t>Irritability, agitation, paranoia, transient psychosis</a:t>
            </a:r>
          </a:p>
          <a:p>
            <a:pPr>
              <a:lnSpc>
                <a:spcPct val="100000"/>
              </a:lnSpc>
            </a:pPr>
            <a:r>
              <a:rPr lang="en-US" sz="1500" b="1"/>
              <a:t>Chronic effects:</a:t>
            </a:r>
            <a:endParaRPr lang="en-US" sz="1500"/>
          </a:p>
          <a:p>
            <a:pPr>
              <a:lnSpc>
                <a:spcPct val="100000"/>
              </a:lnSpc>
            </a:pPr>
            <a:r>
              <a:rPr lang="en-US" sz="1500"/>
              <a:t>Dopamine receptor downregulation → anhedonia, low motivation</a:t>
            </a:r>
          </a:p>
          <a:p>
            <a:pPr>
              <a:lnSpc>
                <a:spcPct val="100000"/>
              </a:lnSpc>
            </a:pPr>
            <a:r>
              <a:rPr lang="en-US" sz="1500"/>
              <a:t>Impaired executive function → poor impulse control, compulsive seeking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500"/>
          </a:p>
          <a:p>
            <a:pPr>
              <a:lnSpc>
                <a:spcPct val="100000"/>
              </a:lnSpc>
            </a:pPr>
            <a:endParaRPr lang="en-US" sz="1500"/>
          </a:p>
        </p:txBody>
      </p:sp>
      <p:pic>
        <p:nvPicPr>
          <p:cNvPr id="3079" name="Picture 7" descr="Research Shows That High Doses Of Cocaine Can Cause The Brain To ...">
            <a:extLst>
              <a:ext uri="{FF2B5EF4-FFF2-40B4-BE49-F238E27FC236}">
                <a16:creationId xmlns:a16="http://schemas.microsoft.com/office/drawing/2014/main" id="{4108D663-6F91-CC7A-CB58-5589A3B3AEE0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695553" y="1867205"/>
            <a:ext cx="5221224" cy="313273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6263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BA9BC-2113-9B85-9E9F-ED32C16F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85800"/>
            <a:ext cx="9137012" cy="1280160"/>
          </a:xfrm>
        </p:spPr>
        <p:txBody>
          <a:bodyPr anchor="b">
            <a:normAutofit/>
          </a:bodyPr>
          <a:lstStyle/>
          <a:p>
            <a:r>
              <a:rPr lang="en-US" dirty="0"/>
              <a:t>Substance- Methamphetamine</a:t>
            </a:r>
          </a:p>
        </p:txBody>
      </p:sp>
      <p:pic>
        <p:nvPicPr>
          <p:cNvPr id="4099" name="Picture 3" descr="The Effects Of Methamphetamine On The Brain | PPT">
            <a:extLst>
              <a:ext uri="{FF2B5EF4-FFF2-40B4-BE49-F238E27FC236}">
                <a16:creationId xmlns:a16="http://schemas.microsoft.com/office/drawing/2014/main" id="{59A5650B-C972-EE11-464F-4543CFCD9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8" r="5134" b="-1"/>
          <a:stretch>
            <a:fillRect/>
          </a:stretch>
        </p:blipFill>
        <p:spPr bwMode="auto">
          <a:xfrm>
            <a:off x="1280160" y="2327440"/>
            <a:ext cx="4846320" cy="404057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E7B12CFB-31B3-27F7-99DE-0BBB2D10C78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6723402" y="2327441"/>
            <a:ext cx="4846320" cy="404057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effectLst/>
              </a:rPr>
              <a:t>Mechanism: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</a:rPr>
              <a:t>Reverses dopamine transporter flow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</a:rPr>
              <a:t>Forces dopamine release from presynaptic terminals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</a:rPr>
              <a:t>Disrupts vesicular storage → prolonged dopamine surge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</a:rPr>
              <a:t>Neurotoxic damage to dopamine &amp; serotonin terminals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effectLst/>
              </a:rPr>
              <a:t>Acute effects: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</a:rPr>
              <a:t>Intense stimulation, prolonged wakefulness, heightened arousal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</a:rPr>
              <a:t>Severe irritability, pressured speech, hypervigilance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</a:rPr>
              <a:t>High doses → stimulant-induced psychosis (hallucinations, paranoia, violent behavior)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effectLst/>
              </a:rPr>
              <a:t>Chronic effects: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</a:rPr>
              <a:t>Neural circuit damage → cognitive decline, executive dysfunction, memory deficits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</a:rPr>
              <a:t>Heightened impulsiveness, poor decision-making, compulsive drug-seeking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</a:rPr>
              <a:t>Emotional instability, difficulty with social reintegration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481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A6CB-450E-F446-2788-1A2EDB658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85800"/>
            <a:ext cx="9137012" cy="1280160"/>
          </a:xfrm>
        </p:spPr>
        <p:txBody>
          <a:bodyPr anchor="b">
            <a:normAutofit/>
          </a:bodyPr>
          <a:lstStyle/>
          <a:p>
            <a:r>
              <a:rPr lang="en-US" dirty="0"/>
              <a:t>Substance- Alcohol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E508D22-CE64-6223-3196-2FAEB2C624A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1280160" y="2327440"/>
            <a:ext cx="4846320" cy="404057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</a:rPr>
              <a:t>Mechanism: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</a:rPr>
              <a:t>Potentiates GABA inhibition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</a:rPr>
              <a:t>Antagonizes NMDA glutamate excitation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</a:rPr>
              <a:t>Alters balance of inhibition vs. arousal → impaired executive control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</a:rPr>
              <a:t>Acute effects: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</a:rPr>
              <a:t>Disinhibition, poor risk assessment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</a:rPr>
              <a:t>Impaired working memory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</a:rPr>
              <a:t>Lower aggression threshold → impulsive behavior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</a:rPr>
              <a:t>Chronic effects: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</a:rPr>
              <a:t>Neuroadaptive changes → altered receptor expression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</a:rPr>
              <a:t>Frontal lobe deficits → persistent impulsivity, executive dysfunction, emotional instability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</a:rPr>
              <a:t>Long-term misuse → cognitive decline, dependence, recidivism risk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5123" name="Picture 3" descr="Normal and Alcoholic Brains, MRI Scans - Stock Image - C027/2370 ...">
            <a:extLst>
              <a:ext uri="{FF2B5EF4-FFF2-40B4-BE49-F238E27FC236}">
                <a16:creationId xmlns:a16="http://schemas.microsoft.com/office/drawing/2014/main" id="{4D58FC8A-DCE5-2070-8FFF-14477EF68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3402" y="2621226"/>
            <a:ext cx="4846320" cy="345300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664195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2EE1F-D9EC-4C67-6615-70C20DC3A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85800"/>
            <a:ext cx="9137012" cy="1280160"/>
          </a:xfrm>
        </p:spPr>
        <p:txBody>
          <a:bodyPr anchor="b">
            <a:normAutofit/>
          </a:bodyPr>
          <a:lstStyle/>
          <a:p>
            <a:r>
              <a:rPr lang="en-US" dirty="0"/>
              <a:t>Substance- Cannabis</a:t>
            </a:r>
          </a:p>
        </p:txBody>
      </p:sp>
      <p:pic>
        <p:nvPicPr>
          <p:cNvPr id="6148" name="Picture 4" descr="THC: effetti psicoattivi e uso terapeutico - Cannactiva">
            <a:extLst>
              <a:ext uri="{FF2B5EF4-FFF2-40B4-BE49-F238E27FC236}">
                <a16:creationId xmlns:a16="http://schemas.microsoft.com/office/drawing/2014/main" id="{5C82CA0E-5910-741D-5C57-CD3A92226D1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9" r="-2" b="-2"/>
          <a:stretch>
            <a:fillRect/>
          </a:stretch>
        </p:blipFill>
        <p:spPr bwMode="auto">
          <a:xfrm>
            <a:off x="1280160" y="2327440"/>
            <a:ext cx="4846320" cy="404057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9DC031F-C4EB-703D-33BF-8F81EED663E5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6723402" y="2327441"/>
            <a:ext cx="4846320" cy="404057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effectLst/>
              </a:rPr>
              <a:t>Mechanism: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</a:rPr>
              <a:t>THC binds to CB1 receptors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</a:rPr>
              <a:t>Regulates presynaptic neurotransmitter release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</a:rPr>
              <a:t>Indirectly influences dopamine signaling in reward pathways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</a:rPr>
              <a:t>Alters perception, memory, emotional balance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effectLst/>
              </a:rPr>
              <a:t>Acute effects: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</a:rPr>
              <a:t>Altered time perception, slowed psychomotor function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</a:rPr>
              <a:t>Short-term memory impairment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</a:rPr>
              <a:t>Sedation or reduced motivation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</a:rPr>
              <a:t>Anxiety, disorganization, transient paranoia (in vulnerable individuals)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effectLst/>
              </a:rPr>
              <a:t>Chronic effects: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</a:rPr>
              <a:t>Impaired attentional control, learning, executive function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</a:rPr>
              <a:t>High-potency products → psychiatric risks (persistent anxiety, psychotic-like symptoms)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</a:rPr>
              <a:t>Reduced academic/occupational performance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</a:rPr>
              <a:t>Complicates rehabilitation efforts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883695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axy presentation_Win32_SL_V16" id="{36B34AD0-AFC2-468E-8620-6CFD159B149F}" vid="{ACCF8893-1A0E-437D-A612-1659D305EA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E87F72-70BF-43BC-A0D4-53665DC1267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2D646E0-DCC8-4209-B539-AA58186B6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{667C46DC-87D2-4928-A6E7-F1514EF114E0}TF54b766f8-63ee-43b7-9d15-113a5f305028ef21f1e0_win32-c09799a851b0</Template>
  <TotalTime>487</TotalTime>
  <Words>1591</Words>
  <Application>Microsoft Office PowerPoint</Application>
  <PresentationFormat>Widescreen</PresentationFormat>
  <Paragraphs>159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Univers</vt:lpstr>
      <vt:lpstr>GradientVTI</vt:lpstr>
      <vt:lpstr>Hijacking the brain:</vt:lpstr>
      <vt:lpstr>Agenda</vt:lpstr>
      <vt:lpstr>Personal Perspective Statement</vt:lpstr>
      <vt:lpstr>Introduction To neurological Hijacking</vt:lpstr>
      <vt:lpstr>Neurochemical Background</vt:lpstr>
      <vt:lpstr>Substance- Cocaine</vt:lpstr>
      <vt:lpstr>Substance- Methamphetamine</vt:lpstr>
      <vt:lpstr>Substance- Alcohol</vt:lpstr>
      <vt:lpstr>Substance- Cannabis</vt:lpstr>
      <vt:lpstr>Behavioral and Criminal Outcomes synthesis</vt:lpstr>
      <vt:lpstr>Implications for law enforcement practice</vt:lpstr>
      <vt:lpstr>Rehabilitation, Policy, prevention </vt:lpstr>
      <vt:lpstr>Conclusion and Future Directions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Hayden Neider</dc:creator>
  <cp:lastModifiedBy>Hayden Neider</cp:lastModifiedBy>
  <cp:revision>2</cp:revision>
  <dcterms:created xsi:type="dcterms:W3CDTF">2025-10-06T22:10:58Z</dcterms:created>
  <dcterms:modified xsi:type="dcterms:W3CDTF">2025-12-01T21:34:55Z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