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Staatliches"/>
      <p:regular r:id="rId23"/>
    </p:embeddedFont>
    <p:embeddedFont>
      <p:font typeface="Do Hyeon"/>
      <p:regular r:id="rId24"/>
    </p:embeddedFont>
    <p:embeddedFont>
      <p:font typeface="Montserrat Black"/>
      <p:bold r:id="rId25"/>
      <p:boldItalic r:id="rId26"/>
    </p:embeddedFon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DoHyeon-regular.fntdata"/><Relationship Id="rId23" Type="http://schemas.openxmlformats.org/officeDocument/2006/relationships/font" Target="fonts/Staatliche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lack-boldItalic.fntdata"/><Relationship Id="rId25" Type="http://schemas.openxmlformats.org/officeDocument/2006/relationships/font" Target="fonts/MontserratBlack-bold.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0" name="Shape 3090"/>
        <p:cNvGrpSpPr/>
        <p:nvPr/>
      </p:nvGrpSpPr>
      <p:grpSpPr>
        <a:xfrm>
          <a:off x="0" y="0"/>
          <a:ext cx="0" cy="0"/>
          <a:chOff x="0" y="0"/>
          <a:chExt cx="0" cy="0"/>
        </a:xfrm>
      </p:grpSpPr>
      <p:sp>
        <p:nvSpPr>
          <p:cNvPr id="3091" name="Google Shape;3091;g124128252e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2" name="Google Shape;3092;g124128252e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 Intro statement: Hannah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Get Zoom meeting pulled up on </a:t>
            </a:r>
            <a:r>
              <a:rPr lang="en">
                <a:solidFill>
                  <a:schemeClr val="dk1"/>
                </a:solidFill>
              </a:rPr>
              <a:t>Dreden’s (team 3), Jerome’s (team 4), and Mya’s (team 6) iPads.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9" name="Shape 3199"/>
        <p:cNvGrpSpPr/>
        <p:nvPr/>
      </p:nvGrpSpPr>
      <p:grpSpPr>
        <a:xfrm>
          <a:off x="0" y="0"/>
          <a:ext cx="0" cy="0"/>
          <a:chOff x="0" y="0"/>
          <a:chExt cx="0" cy="0"/>
        </a:xfrm>
      </p:grpSpPr>
      <p:sp>
        <p:nvSpPr>
          <p:cNvPr id="3200" name="Google Shape;3200;g9e46f12aa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1" name="Google Shape;3201;g9e46f12aa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1-2 min Taryn  explains roles, students have 1 min to assign them. After roles, pass out baskets of materials. Segue into brainstorming &amp; sketching</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5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7" name="Shape 3217"/>
        <p:cNvGrpSpPr/>
        <p:nvPr/>
      </p:nvGrpSpPr>
      <p:grpSpPr>
        <a:xfrm>
          <a:off x="0" y="0"/>
          <a:ext cx="0" cy="0"/>
          <a:chOff x="0" y="0"/>
          <a:chExt cx="0" cy="0"/>
        </a:xfrm>
      </p:grpSpPr>
      <p:sp>
        <p:nvSpPr>
          <p:cNvPr id="3218" name="Google Shape;3218;g12539cac2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9" name="Google Shape;3219;g12539cac2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 explains that it’s time for initial brainstorming and sketching (aka imagine solutions of EDP). Remind them to keep requirements in mind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2" name="Shape 3232"/>
        <p:cNvGrpSpPr/>
        <p:nvPr/>
      </p:nvGrpSpPr>
      <p:grpSpPr>
        <a:xfrm>
          <a:off x="0" y="0"/>
          <a:ext cx="0" cy="0"/>
          <a:chOff x="0" y="0"/>
          <a:chExt cx="0" cy="0"/>
        </a:xfrm>
      </p:grpSpPr>
      <p:sp>
        <p:nvSpPr>
          <p:cNvPr id="3233" name="Google Shape;3233;g12539cac2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4" name="Google Shape;3234;g12539cac2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 students pass out iPads to 3 teams (so engineers can converse with them and see what they’re doing) and walk around the room assisting students as needed during the build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8" name="Shape 3238"/>
        <p:cNvGrpSpPr/>
        <p:nvPr/>
      </p:nvGrpSpPr>
      <p:grpSpPr>
        <a:xfrm>
          <a:off x="0" y="0"/>
          <a:ext cx="0" cy="0"/>
          <a:chOff x="0" y="0"/>
          <a:chExt cx="0" cy="0"/>
        </a:xfrm>
      </p:grpSpPr>
      <p:sp>
        <p:nvSpPr>
          <p:cNvPr id="3239" name="Google Shape;3239;g12539cac29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0" name="Google Shape;3240;g12539cac29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6 min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3" name="Shape 3243"/>
        <p:cNvGrpSpPr/>
        <p:nvPr/>
      </p:nvGrpSpPr>
      <p:grpSpPr>
        <a:xfrm>
          <a:off x="0" y="0"/>
          <a:ext cx="0" cy="0"/>
          <a:chOff x="0" y="0"/>
          <a:chExt cx="0" cy="0"/>
        </a:xfrm>
      </p:grpSpPr>
      <p:sp>
        <p:nvSpPr>
          <p:cNvPr id="3244" name="Google Shape;3244;g12539cac2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5" name="Google Shape;3245;g12539cac29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_________ announces it’s time to reflect and redesign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9" name="Shape 3249"/>
        <p:cNvGrpSpPr/>
        <p:nvPr/>
      </p:nvGrpSpPr>
      <p:grpSpPr>
        <a:xfrm>
          <a:off x="0" y="0"/>
          <a:ext cx="0" cy="0"/>
          <a:chOff x="0" y="0"/>
          <a:chExt cx="0" cy="0"/>
        </a:xfrm>
      </p:grpSpPr>
      <p:sp>
        <p:nvSpPr>
          <p:cNvPr id="3250" name="Google Shape;3250;g12539cac29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1" name="Google Shape;3251;g12539cac29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time to emphasize that the EDP is cyclical, going back to step 3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5" name="Shape 3255"/>
        <p:cNvGrpSpPr/>
        <p:nvPr/>
      </p:nvGrpSpPr>
      <p:grpSpPr>
        <a:xfrm>
          <a:off x="0" y="0"/>
          <a:ext cx="0" cy="0"/>
          <a:chOff x="0" y="0"/>
          <a:chExt cx="0" cy="0"/>
        </a:xfrm>
      </p:grpSpPr>
      <p:sp>
        <p:nvSpPr>
          <p:cNvPr id="3256" name="Google Shape;3256;g12539cac29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7" name="Google Shape;3257;g12539cac29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0" name="Shape 3260"/>
        <p:cNvGrpSpPr/>
        <p:nvPr/>
      </p:nvGrpSpPr>
      <p:grpSpPr>
        <a:xfrm>
          <a:off x="0" y="0"/>
          <a:ext cx="0" cy="0"/>
          <a:chOff x="0" y="0"/>
          <a:chExt cx="0" cy="0"/>
        </a:xfrm>
      </p:grpSpPr>
      <p:sp>
        <p:nvSpPr>
          <p:cNvPr id="3261" name="Google Shape;3261;g12539cac29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2" name="Google Shape;3262;g12539cac29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Savannah asks students to share their biggest takeaways from the lesson, what have they learned, etc. Look at everyone’s models side by side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5" name="Shape 3265"/>
        <p:cNvGrpSpPr/>
        <p:nvPr/>
      </p:nvGrpSpPr>
      <p:grpSpPr>
        <a:xfrm>
          <a:off x="0" y="0"/>
          <a:ext cx="0" cy="0"/>
          <a:chOff x="0" y="0"/>
          <a:chExt cx="0" cy="0"/>
        </a:xfrm>
      </p:grpSpPr>
      <p:sp>
        <p:nvSpPr>
          <p:cNvPr id="3266" name="Google Shape;3266;g12539cac29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7" name="Google Shape;3267;g12539cac29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Taryn &amp; Hannah give out certificates, </a:t>
            </a:r>
            <a:r>
              <a:rPr lang="en">
                <a:solidFill>
                  <a:schemeClr val="dk1"/>
                </a:solidFill>
              </a:rPr>
              <a:t>goody bags + newsletters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 goodbye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9" name="Shape 3099"/>
        <p:cNvGrpSpPr/>
        <p:nvPr/>
      </p:nvGrpSpPr>
      <p:grpSpPr>
        <a:xfrm>
          <a:off x="0" y="0"/>
          <a:ext cx="0" cy="0"/>
          <a:chOff x="0" y="0"/>
          <a:chExt cx="0" cy="0"/>
        </a:xfrm>
      </p:grpSpPr>
      <p:sp>
        <p:nvSpPr>
          <p:cNvPr id="3100" name="Google Shape;3100;g124128252e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1" name="Google Shape;3101;g124128252e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 Engineers reintroduce themselves to the kids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3" name="Shape 3113"/>
        <p:cNvGrpSpPr/>
        <p:nvPr/>
      </p:nvGrpSpPr>
      <p:grpSpPr>
        <a:xfrm>
          <a:off x="0" y="0"/>
          <a:ext cx="0" cy="0"/>
          <a:chOff x="0" y="0"/>
          <a:chExt cx="0" cy="0"/>
        </a:xfrm>
      </p:grpSpPr>
      <p:sp>
        <p:nvSpPr>
          <p:cNvPr id="3114" name="Google Shape;3114;gf3e6864be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5" name="Google Shape;3115;gf3e6864be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 (3-5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https://flexbooks.ck12.org/cbook/ck-12-middle-school-physical-science-flexbook-2.0/section/12.6/primary/lesson/buoyancy-ms-ps/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3" name="Shape 3123"/>
        <p:cNvGrpSpPr/>
        <p:nvPr/>
      </p:nvGrpSpPr>
      <p:grpSpPr>
        <a:xfrm>
          <a:off x="0" y="0"/>
          <a:ext cx="0" cy="0"/>
          <a:chOff x="0" y="0"/>
          <a:chExt cx="0" cy="0"/>
        </a:xfrm>
      </p:grpSpPr>
      <p:sp>
        <p:nvSpPr>
          <p:cNvPr id="3124" name="Google Shape;3124;g123e21d2c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5" name="Google Shape;3125;g123e21d2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Colin (5 min) </a:t>
            </a:r>
            <a:endParaRPr/>
          </a:p>
          <a:p>
            <a:pPr indent="0" lvl="0" marL="0" rtl="0" algn="l">
              <a:spcBef>
                <a:spcPts val="0"/>
              </a:spcBef>
              <a:spcAft>
                <a:spcPts val="0"/>
              </a:spcAft>
              <a:buNone/>
            </a:pPr>
            <a:r>
              <a:rPr lang="en"/>
              <a:t>Engineers challenge the kids to put the steps of the EDP in order and guide them through it. </a:t>
            </a:r>
            <a:endParaRPr/>
          </a:p>
          <a:p>
            <a:pPr indent="0" lvl="0" marL="0" rtl="0" algn="l">
              <a:spcBef>
                <a:spcPts val="0"/>
              </a:spcBef>
              <a:spcAft>
                <a:spcPts val="0"/>
              </a:spcAft>
              <a:buNone/>
            </a:pPr>
            <a:r>
              <a:t/>
            </a:r>
            <a:endParaRPr>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1" name="Shape 3141"/>
        <p:cNvGrpSpPr/>
        <p:nvPr/>
      </p:nvGrpSpPr>
      <p:grpSpPr>
        <a:xfrm>
          <a:off x="0" y="0"/>
          <a:ext cx="0" cy="0"/>
          <a:chOff x="0" y="0"/>
          <a:chExt cx="0" cy="0"/>
        </a:xfrm>
      </p:grpSpPr>
      <p:sp>
        <p:nvSpPr>
          <p:cNvPr id="3142" name="Google Shape;3142;g1243586a1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3" name="Google Shape;3143;g1243586a1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Hunter (2 min) </a:t>
            </a:r>
            <a:endParaRPr/>
          </a:p>
          <a:p>
            <a:pPr indent="0" lvl="0" marL="0" rtl="0" algn="l">
              <a:spcBef>
                <a:spcPts val="0"/>
              </a:spcBef>
              <a:spcAft>
                <a:spcPts val="0"/>
              </a:spcAft>
              <a:buNone/>
            </a:pPr>
            <a:r>
              <a:rPr lang="en"/>
              <a:t>Engineers emphasize that the EDP is cyclical and that we’ll be using it today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1" name="Shape 3151"/>
        <p:cNvGrpSpPr/>
        <p:nvPr/>
      </p:nvGrpSpPr>
      <p:grpSpPr>
        <a:xfrm>
          <a:off x="0" y="0"/>
          <a:ext cx="0" cy="0"/>
          <a:chOff x="0" y="0"/>
          <a:chExt cx="0" cy="0"/>
        </a:xfrm>
      </p:grpSpPr>
      <p:sp>
        <p:nvSpPr>
          <p:cNvPr id="3152" name="Google Shape;31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53" name="Google Shape;3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Savannah introduces challenge aka defines the problem. (1-2 min) Pass out worksheets here?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1" name="Shape 3161"/>
        <p:cNvGrpSpPr/>
        <p:nvPr/>
      </p:nvGrpSpPr>
      <p:grpSpPr>
        <a:xfrm>
          <a:off x="0" y="0"/>
          <a:ext cx="0" cy="0"/>
          <a:chOff x="0" y="0"/>
          <a:chExt cx="0" cy="0"/>
        </a:xfrm>
      </p:grpSpPr>
      <p:sp>
        <p:nvSpPr>
          <p:cNvPr id="3162" name="Google Shape;3162;gf3e6864be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3" name="Google Shape;3163;gf3e6864be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Savannah explains prototype constraints and requirements (2 min)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4" name="Shape 3174"/>
        <p:cNvGrpSpPr/>
        <p:nvPr/>
      </p:nvGrpSpPr>
      <p:grpSpPr>
        <a:xfrm>
          <a:off x="0" y="0"/>
          <a:ext cx="0" cy="0"/>
          <a:chOff x="0" y="0"/>
          <a:chExt cx="0" cy="0"/>
        </a:xfrm>
      </p:grpSpPr>
      <p:sp>
        <p:nvSpPr>
          <p:cNvPr id="3175" name="Google Shape;3175;gf3e6864be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6" name="Google Shape;3176;gf3e6864b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 (2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Could say something like “in addition to the density and buoyancy of these materials, be thinking about where they fall on the eco-friendliness scale.” (to incorporate their science vocab)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1" name="Shape 3191"/>
        <p:cNvGrpSpPr/>
        <p:nvPr/>
      </p:nvGrpSpPr>
      <p:grpSpPr>
        <a:xfrm>
          <a:off x="0" y="0"/>
          <a:ext cx="0" cy="0"/>
          <a:chOff x="0" y="0"/>
          <a:chExt cx="0" cy="0"/>
        </a:xfrm>
      </p:grpSpPr>
      <p:sp>
        <p:nvSpPr>
          <p:cNvPr id="3192" name="Google Shape;3192;g124128252e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3" name="Google Shape;3193;g124128252e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Taryn facilitates the kids getting into teams (1-2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Mrs. Graham would like us to use Dreden’s (team 3), Jerome’s (team 4), and Mya’s (team 6) iPads for the Zoom meeting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3316" y="0"/>
            <a:ext cx="9164698" cy="5208136"/>
            <a:chOff x="-13316" y="0"/>
            <a:chExt cx="9164698" cy="5208136"/>
          </a:xfrm>
        </p:grpSpPr>
        <p:sp>
          <p:nvSpPr>
            <p:cNvPr id="10" name="Google Shape;10;p2"/>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7855910" y="4"/>
              <a:ext cx="1280726" cy="3383675"/>
              <a:chOff x="9196698" y="950579"/>
              <a:chExt cx="1280726" cy="3383675"/>
            </a:xfrm>
          </p:grpSpPr>
          <p:sp>
            <p:nvSpPr>
              <p:cNvPr id="19" name="Google Shape;19;p2"/>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rot="-5400000">
              <a:off x="6321128" y="2391309"/>
              <a:ext cx="1715384" cy="3918269"/>
              <a:chOff x="10706378" y="539509"/>
              <a:chExt cx="1715384" cy="3918269"/>
            </a:xfrm>
          </p:grpSpPr>
          <p:sp>
            <p:nvSpPr>
              <p:cNvPr id="40" name="Google Shape;40;p2"/>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rot="-5400000">
              <a:off x="5632457" y="-1028869"/>
              <a:ext cx="737423" cy="2819744"/>
              <a:chOff x="12445182" y="1003506"/>
              <a:chExt cx="737423" cy="2819744"/>
            </a:xfrm>
          </p:grpSpPr>
          <p:sp>
            <p:nvSpPr>
              <p:cNvPr id="58" name="Google Shape;58;p2"/>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2"/>
            <p:cNvGrpSpPr/>
            <p:nvPr/>
          </p:nvGrpSpPr>
          <p:grpSpPr>
            <a:xfrm>
              <a:off x="-2" y="9"/>
              <a:ext cx="3985907" cy="3918269"/>
              <a:chOff x="2524675" y="238075"/>
              <a:chExt cx="1178600" cy="1158600"/>
            </a:xfrm>
          </p:grpSpPr>
          <p:sp>
            <p:nvSpPr>
              <p:cNvPr id="76" name="Google Shape;76;p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2"/>
            <p:cNvGrpSpPr/>
            <p:nvPr/>
          </p:nvGrpSpPr>
          <p:grpSpPr>
            <a:xfrm>
              <a:off x="-1" y="2590808"/>
              <a:ext cx="3840097" cy="2558635"/>
              <a:chOff x="235225" y="2771600"/>
              <a:chExt cx="3133750" cy="2088000"/>
            </a:xfrm>
          </p:grpSpPr>
          <p:sp>
            <p:nvSpPr>
              <p:cNvPr id="131" name="Google Shape;131;p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
            <p:cNvGrpSpPr/>
            <p:nvPr/>
          </p:nvGrpSpPr>
          <p:grpSpPr>
            <a:xfrm>
              <a:off x="5954700" y="0"/>
              <a:ext cx="3189300" cy="1619850"/>
              <a:chOff x="4185675" y="845125"/>
              <a:chExt cx="3189300" cy="1619850"/>
            </a:xfrm>
          </p:grpSpPr>
          <p:sp>
            <p:nvSpPr>
              <p:cNvPr id="138" name="Google Shape;138;p2"/>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1" name="Google Shape;141;p2"/>
          <p:cNvSpPr txBox="1"/>
          <p:nvPr>
            <p:ph type="ctrTitle"/>
          </p:nvPr>
        </p:nvSpPr>
        <p:spPr>
          <a:xfrm>
            <a:off x="1785300" y="1645975"/>
            <a:ext cx="5573400" cy="14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Font typeface="Montserrat Black"/>
              <a:buNone/>
              <a:defRPr b="0" sz="6000">
                <a:latin typeface="Montserrat Black"/>
                <a:ea typeface="Montserrat Black"/>
                <a:cs typeface="Montserrat Black"/>
                <a:sym typeface="Montserrat Black"/>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2" name="Google Shape;142;p2"/>
          <p:cNvSpPr txBox="1"/>
          <p:nvPr>
            <p:ph idx="1" type="subTitle"/>
          </p:nvPr>
        </p:nvSpPr>
        <p:spPr>
          <a:xfrm>
            <a:off x="1905725" y="3239869"/>
            <a:ext cx="5332500" cy="262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0" name="Shape 1100"/>
        <p:cNvGrpSpPr/>
        <p:nvPr/>
      </p:nvGrpSpPr>
      <p:grpSpPr>
        <a:xfrm>
          <a:off x="0" y="0"/>
          <a:ext cx="0" cy="0"/>
          <a:chOff x="0" y="0"/>
          <a:chExt cx="0" cy="0"/>
        </a:xfrm>
      </p:grpSpPr>
      <p:sp>
        <p:nvSpPr>
          <p:cNvPr id="1101" name="Google Shape;1101;p11"/>
          <p:cNvSpPr txBox="1"/>
          <p:nvPr>
            <p:ph hasCustomPrompt="1" type="title"/>
          </p:nvPr>
        </p:nvSpPr>
        <p:spPr>
          <a:xfrm>
            <a:off x="1631850" y="2079100"/>
            <a:ext cx="5880300" cy="54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2" name="Google Shape;1102;p11"/>
          <p:cNvSpPr txBox="1"/>
          <p:nvPr>
            <p:ph idx="1" type="body"/>
          </p:nvPr>
        </p:nvSpPr>
        <p:spPr>
          <a:xfrm>
            <a:off x="1632150" y="2875056"/>
            <a:ext cx="5879700" cy="219000"/>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sz="15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30200" lvl="6" marL="3200400" algn="ctr">
              <a:spcBef>
                <a:spcPts val="0"/>
              </a:spcBef>
              <a:spcAft>
                <a:spcPts val="0"/>
              </a:spcAft>
              <a:buSzPts val="1600"/>
              <a:buChar char="●"/>
              <a:defRPr sz="1600"/>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03" name="Google Shape;1103;p11"/>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flipH="1">
            <a:off x="6118235" y="0"/>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 name="Google Shape;1111;p11"/>
          <p:cNvGrpSpPr/>
          <p:nvPr/>
        </p:nvGrpSpPr>
        <p:grpSpPr>
          <a:xfrm>
            <a:off x="7855910" y="4"/>
            <a:ext cx="1280726" cy="3383675"/>
            <a:chOff x="9196698" y="950579"/>
            <a:chExt cx="1280726" cy="3383675"/>
          </a:xfrm>
        </p:grpSpPr>
        <p:sp>
          <p:nvSpPr>
            <p:cNvPr id="1112" name="Google Shape;1112;p11"/>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11"/>
          <p:cNvGrpSpPr/>
          <p:nvPr/>
        </p:nvGrpSpPr>
        <p:grpSpPr>
          <a:xfrm rot="-5400000">
            <a:off x="6321128" y="2391309"/>
            <a:ext cx="1715384" cy="3918269"/>
            <a:chOff x="10706378" y="539509"/>
            <a:chExt cx="1715384" cy="3918269"/>
          </a:xfrm>
        </p:grpSpPr>
        <p:sp>
          <p:nvSpPr>
            <p:cNvPr id="1133" name="Google Shape;1133;p1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1"/>
          <p:cNvGrpSpPr/>
          <p:nvPr/>
        </p:nvGrpSpPr>
        <p:grpSpPr>
          <a:xfrm rot="-5400000">
            <a:off x="5632457" y="-1028869"/>
            <a:ext cx="737423" cy="2819744"/>
            <a:chOff x="12445182" y="1003506"/>
            <a:chExt cx="737423" cy="2819744"/>
          </a:xfrm>
        </p:grpSpPr>
        <p:sp>
          <p:nvSpPr>
            <p:cNvPr id="1151" name="Google Shape;1151;p11"/>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1"/>
          <p:cNvGrpSpPr/>
          <p:nvPr/>
        </p:nvGrpSpPr>
        <p:grpSpPr>
          <a:xfrm>
            <a:off x="-2" y="9"/>
            <a:ext cx="3985907" cy="3918269"/>
            <a:chOff x="2524675" y="238075"/>
            <a:chExt cx="1178600" cy="1158600"/>
          </a:xfrm>
        </p:grpSpPr>
        <p:sp>
          <p:nvSpPr>
            <p:cNvPr id="1169" name="Google Shape;1169;p11"/>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1"/>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1"/>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1"/>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1"/>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1"/>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1"/>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1"/>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1"/>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1"/>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1"/>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1"/>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1"/>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1"/>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1"/>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1"/>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1"/>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1"/>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1"/>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1"/>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1"/>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1"/>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11"/>
          <p:cNvGrpSpPr/>
          <p:nvPr/>
        </p:nvGrpSpPr>
        <p:grpSpPr>
          <a:xfrm>
            <a:off x="-1" y="2590808"/>
            <a:ext cx="3840097" cy="2558635"/>
            <a:chOff x="235225" y="2771600"/>
            <a:chExt cx="3133750" cy="2088000"/>
          </a:xfrm>
        </p:grpSpPr>
        <p:sp>
          <p:nvSpPr>
            <p:cNvPr id="1224" name="Google Shape;1224;p11"/>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11"/>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0" name="Google Shape;1230;p11"/>
          <p:cNvGrpSpPr/>
          <p:nvPr/>
        </p:nvGrpSpPr>
        <p:grpSpPr>
          <a:xfrm>
            <a:off x="5954700" y="0"/>
            <a:ext cx="3189300" cy="1619850"/>
            <a:chOff x="4185675" y="845125"/>
            <a:chExt cx="3189300" cy="1619850"/>
          </a:xfrm>
        </p:grpSpPr>
        <p:sp>
          <p:nvSpPr>
            <p:cNvPr id="1231" name="Google Shape;1231;p11"/>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34" name="Shape 12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35" name="Shape 1235"/>
        <p:cNvGrpSpPr/>
        <p:nvPr/>
      </p:nvGrpSpPr>
      <p:grpSpPr>
        <a:xfrm>
          <a:off x="0" y="0"/>
          <a:ext cx="0" cy="0"/>
          <a:chOff x="0" y="0"/>
          <a:chExt cx="0" cy="0"/>
        </a:xfrm>
      </p:grpSpPr>
      <p:grpSp>
        <p:nvGrpSpPr>
          <p:cNvPr id="1236" name="Google Shape;1236;p13"/>
          <p:cNvGrpSpPr/>
          <p:nvPr/>
        </p:nvGrpSpPr>
        <p:grpSpPr>
          <a:xfrm flipH="1" rot="-5400000">
            <a:off x="-794250" y="2742600"/>
            <a:ext cx="3189300" cy="1619850"/>
            <a:chOff x="4185675" y="845125"/>
            <a:chExt cx="3189300" cy="1619850"/>
          </a:xfrm>
        </p:grpSpPr>
        <p:sp>
          <p:nvSpPr>
            <p:cNvPr id="1237" name="Google Shape;1237;p1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0" name="Google Shape;1240;p13"/>
          <p:cNvSpPr txBox="1"/>
          <p:nvPr>
            <p:ph idx="1" type="subTitle"/>
          </p:nvPr>
        </p:nvSpPr>
        <p:spPr>
          <a:xfrm>
            <a:off x="1923800" y="1654019"/>
            <a:ext cx="2480100" cy="448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Open Sans"/>
              <a:buNone/>
              <a:defRPr sz="1600">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1" name="Google Shape;1241;p13"/>
          <p:cNvSpPr txBox="1"/>
          <p:nvPr>
            <p:ph idx="2" type="subTitle"/>
          </p:nvPr>
        </p:nvSpPr>
        <p:spPr>
          <a:xfrm>
            <a:off x="1923800" y="2000694"/>
            <a:ext cx="2480100" cy="5745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2" name="Google Shape;1242;p13"/>
          <p:cNvSpPr txBox="1"/>
          <p:nvPr>
            <p:ph hasCustomPrompt="1" type="title"/>
          </p:nvPr>
        </p:nvSpPr>
        <p:spPr>
          <a:xfrm>
            <a:off x="1923800"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3" name="Google Shape;1243;p13"/>
          <p:cNvSpPr txBox="1"/>
          <p:nvPr>
            <p:ph idx="3" type="subTitle"/>
          </p:nvPr>
        </p:nvSpPr>
        <p:spPr>
          <a:xfrm>
            <a:off x="19238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4" name="Google Shape;1244;p13"/>
          <p:cNvSpPr txBox="1"/>
          <p:nvPr>
            <p:ph idx="4" type="subTitle"/>
          </p:nvPr>
        </p:nvSpPr>
        <p:spPr>
          <a:xfrm>
            <a:off x="19238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5" name="Google Shape;1245;p13"/>
          <p:cNvSpPr txBox="1"/>
          <p:nvPr>
            <p:ph hasCustomPrompt="1" idx="5" type="title"/>
          </p:nvPr>
        </p:nvSpPr>
        <p:spPr>
          <a:xfrm>
            <a:off x="1923800"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6" name="Google Shape;1246;p13"/>
          <p:cNvSpPr txBox="1"/>
          <p:nvPr>
            <p:ph idx="6" type="subTitle"/>
          </p:nvPr>
        </p:nvSpPr>
        <p:spPr>
          <a:xfrm>
            <a:off x="4740100" y="16540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7" name="Google Shape;1247;p13"/>
          <p:cNvSpPr txBox="1"/>
          <p:nvPr>
            <p:ph idx="7" type="subTitle"/>
          </p:nvPr>
        </p:nvSpPr>
        <p:spPr>
          <a:xfrm>
            <a:off x="4740100" y="20006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8" name="Google Shape;1248;p13"/>
          <p:cNvSpPr txBox="1"/>
          <p:nvPr>
            <p:ph hasCustomPrompt="1" idx="8" type="title"/>
          </p:nvPr>
        </p:nvSpPr>
        <p:spPr>
          <a:xfrm>
            <a:off x="4821226" y="12602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49" name="Google Shape;1249;p13"/>
          <p:cNvSpPr txBox="1"/>
          <p:nvPr>
            <p:ph idx="9" type="subTitle"/>
          </p:nvPr>
        </p:nvSpPr>
        <p:spPr>
          <a:xfrm>
            <a:off x="4740100" y="3276219"/>
            <a:ext cx="24801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0" name="Google Shape;1250;p13"/>
          <p:cNvSpPr txBox="1"/>
          <p:nvPr>
            <p:ph idx="13" type="subTitle"/>
          </p:nvPr>
        </p:nvSpPr>
        <p:spPr>
          <a:xfrm>
            <a:off x="4740100" y="3622894"/>
            <a:ext cx="2480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1" name="Google Shape;1251;p13"/>
          <p:cNvSpPr txBox="1"/>
          <p:nvPr>
            <p:ph hasCustomPrompt="1" idx="14" type="title"/>
          </p:nvPr>
        </p:nvSpPr>
        <p:spPr>
          <a:xfrm>
            <a:off x="4821226" y="2882469"/>
            <a:ext cx="774900" cy="448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52" name="Google Shape;1252;p13"/>
          <p:cNvSpPr txBox="1"/>
          <p:nvPr>
            <p:ph idx="15"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253" name="Google Shape;1253;p13"/>
          <p:cNvGrpSpPr/>
          <p:nvPr/>
        </p:nvGrpSpPr>
        <p:grpSpPr>
          <a:xfrm rot="10800000">
            <a:off x="5303899" y="8"/>
            <a:ext cx="3840097" cy="2558635"/>
            <a:chOff x="235225" y="2771600"/>
            <a:chExt cx="3133750" cy="2088000"/>
          </a:xfrm>
        </p:grpSpPr>
        <p:sp>
          <p:nvSpPr>
            <p:cNvPr id="1254" name="Google Shape;1254;p1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13"/>
          <p:cNvGrpSpPr/>
          <p:nvPr/>
        </p:nvGrpSpPr>
        <p:grpSpPr>
          <a:xfrm rot="-5400000">
            <a:off x="-1007424" y="2861265"/>
            <a:ext cx="3277907" cy="1263055"/>
            <a:chOff x="1766764" y="-4125385"/>
            <a:chExt cx="3277907" cy="1263055"/>
          </a:xfrm>
        </p:grpSpPr>
        <p:sp>
          <p:nvSpPr>
            <p:cNvPr id="1260" name="Google Shape;1260;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6" name="Google Shape;1286;p13"/>
          <p:cNvGrpSpPr/>
          <p:nvPr/>
        </p:nvGrpSpPr>
        <p:grpSpPr>
          <a:xfrm rot="5400000">
            <a:off x="6873526" y="1007428"/>
            <a:ext cx="3277907" cy="1263055"/>
            <a:chOff x="1766764" y="-4125385"/>
            <a:chExt cx="3277907" cy="1263055"/>
          </a:xfrm>
        </p:grpSpPr>
        <p:sp>
          <p:nvSpPr>
            <p:cNvPr id="1287" name="Google Shape;1287;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13"/>
          <p:cNvGrpSpPr/>
          <p:nvPr/>
        </p:nvGrpSpPr>
        <p:grpSpPr>
          <a:xfrm>
            <a:off x="39701" y="-10"/>
            <a:ext cx="3277907" cy="1263055"/>
            <a:chOff x="1766764" y="-4125385"/>
            <a:chExt cx="3277907" cy="1263055"/>
          </a:xfrm>
        </p:grpSpPr>
        <p:sp>
          <p:nvSpPr>
            <p:cNvPr id="1314" name="Google Shape;1314;p13"/>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3"/>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3"/>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3"/>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3"/>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3"/>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3"/>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3"/>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3"/>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3"/>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3"/>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3"/>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3"/>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3"/>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3"/>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3"/>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3"/>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3"/>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3"/>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3"/>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3"/>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3"/>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3"/>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3"/>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340" name="Shape 1340"/>
        <p:cNvGrpSpPr/>
        <p:nvPr/>
      </p:nvGrpSpPr>
      <p:grpSpPr>
        <a:xfrm>
          <a:off x="0" y="0"/>
          <a:ext cx="0" cy="0"/>
          <a:chOff x="0" y="0"/>
          <a:chExt cx="0" cy="0"/>
        </a:xfrm>
      </p:grpSpPr>
      <p:sp>
        <p:nvSpPr>
          <p:cNvPr id="1341" name="Google Shape;1341;p14"/>
          <p:cNvSpPr txBox="1"/>
          <p:nvPr>
            <p:ph idx="1" type="subTitle"/>
          </p:nvPr>
        </p:nvSpPr>
        <p:spPr>
          <a:xfrm>
            <a:off x="3689250"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2" name="Google Shape;1342;p14"/>
          <p:cNvSpPr txBox="1"/>
          <p:nvPr>
            <p:ph idx="2" type="subTitle"/>
          </p:nvPr>
        </p:nvSpPr>
        <p:spPr>
          <a:xfrm>
            <a:off x="3480300"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3" name="Google Shape;1343;p14"/>
          <p:cNvSpPr txBox="1"/>
          <p:nvPr>
            <p:ph idx="3" type="subTitle"/>
          </p:nvPr>
        </p:nvSpPr>
        <p:spPr>
          <a:xfrm>
            <a:off x="626677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4" name="Google Shape;1344;p14"/>
          <p:cNvSpPr txBox="1"/>
          <p:nvPr>
            <p:ph idx="4" type="subTitle"/>
          </p:nvPr>
        </p:nvSpPr>
        <p:spPr>
          <a:xfrm>
            <a:off x="605782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5" name="Google Shape;1345;p14"/>
          <p:cNvSpPr txBox="1"/>
          <p:nvPr>
            <p:ph idx="5" type="subTitle"/>
          </p:nvPr>
        </p:nvSpPr>
        <p:spPr>
          <a:xfrm>
            <a:off x="1111725" y="2870375"/>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346" name="Google Shape;1346;p14"/>
          <p:cNvSpPr txBox="1"/>
          <p:nvPr>
            <p:ph idx="6" type="subTitle"/>
          </p:nvPr>
        </p:nvSpPr>
        <p:spPr>
          <a:xfrm>
            <a:off x="902775" y="3218169"/>
            <a:ext cx="2183400" cy="765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47" name="Google Shape;1347;p1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348" name="Google Shape;1348;p14"/>
          <p:cNvGrpSpPr/>
          <p:nvPr/>
        </p:nvGrpSpPr>
        <p:grpSpPr>
          <a:xfrm>
            <a:off x="-2" y="9"/>
            <a:ext cx="3985907" cy="3918269"/>
            <a:chOff x="2524675" y="238075"/>
            <a:chExt cx="1178600" cy="1158600"/>
          </a:xfrm>
        </p:grpSpPr>
        <p:sp>
          <p:nvSpPr>
            <p:cNvPr id="1349" name="Google Shape;1349;p1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14"/>
          <p:cNvGrpSpPr/>
          <p:nvPr/>
        </p:nvGrpSpPr>
        <p:grpSpPr>
          <a:xfrm rot="10800000">
            <a:off x="5303899" y="8"/>
            <a:ext cx="3840097" cy="2558635"/>
            <a:chOff x="235225" y="2771600"/>
            <a:chExt cx="3133750" cy="2088000"/>
          </a:xfrm>
        </p:grpSpPr>
        <p:sp>
          <p:nvSpPr>
            <p:cNvPr id="1404" name="Google Shape;1404;p1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14"/>
          <p:cNvGrpSpPr/>
          <p:nvPr/>
        </p:nvGrpSpPr>
        <p:grpSpPr>
          <a:xfrm flipH="1" rot="-5400000">
            <a:off x="-784725" y="2727175"/>
            <a:ext cx="3189300" cy="1619850"/>
            <a:chOff x="4185675" y="845125"/>
            <a:chExt cx="3189300" cy="1619850"/>
          </a:xfrm>
        </p:grpSpPr>
        <p:sp>
          <p:nvSpPr>
            <p:cNvPr id="1410" name="Google Shape;1410;p1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4"/>
          <p:cNvGrpSpPr/>
          <p:nvPr/>
        </p:nvGrpSpPr>
        <p:grpSpPr>
          <a:xfrm>
            <a:off x="5866101" y="3895490"/>
            <a:ext cx="3277907" cy="1263055"/>
            <a:chOff x="1766764" y="-4125385"/>
            <a:chExt cx="3277907" cy="1263055"/>
          </a:xfrm>
        </p:grpSpPr>
        <p:sp>
          <p:nvSpPr>
            <p:cNvPr id="1414" name="Google Shape;1414;p1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3">
    <p:spTree>
      <p:nvGrpSpPr>
        <p:cNvPr id="1440" name="Shape 1440"/>
        <p:cNvGrpSpPr/>
        <p:nvPr/>
      </p:nvGrpSpPr>
      <p:grpSpPr>
        <a:xfrm>
          <a:off x="0" y="0"/>
          <a:ext cx="0" cy="0"/>
          <a:chOff x="0" y="0"/>
          <a:chExt cx="0" cy="0"/>
        </a:xfrm>
      </p:grpSpPr>
      <p:sp>
        <p:nvSpPr>
          <p:cNvPr id="1441" name="Google Shape;1441;p15"/>
          <p:cNvSpPr txBox="1"/>
          <p:nvPr>
            <p:ph idx="1" type="body"/>
          </p:nvPr>
        </p:nvSpPr>
        <p:spPr>
          <a:xfrm>
            <a:off x="2024550" y="1330650"/>
            <a:ext cx="5094900" cy="27870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sz="1500"/>
            </a:lvl1pPr>
            <a:lvl2pPr indent="-323850" lvl="1" marL="914400">
              <a:spcBef>
                <a:spcPts val="100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442" name="Google Shape;1442;p1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1443" name="Google Shape;1443;p15"/>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5"/>
          <p:cNvSpPr/>
          <p:nvPr/>
        </p:nvSpPr>
        <p:spPr>
          <a:xfrm>
            <a:off x="6524623" y="0"/>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5"/>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6" name="Google Shape;1446;p15"/>
          <p:cNvGrpSpPr/>
          <p:nvPr/>
        </p:nvGrpSpPr>
        <p:grpSpPr>
          <a:xfrm>
            <a:off x="7855910" y="4"/>
            <a:ext cx="1280726" cy="3383675"/>
            <a:chOff x="9196698" y="950579"/>
            <a:chExt cx="1280726" cy="3383675"/>
          </a:xfrm>
        </p:grpSpPr>
        <p:sp>
          <p:nvSpPr>
            <p:cNvPr id="1447" name="Google Shape;1447;p15"/>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5"/>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5"/>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5"/>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5"/>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5"/>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5"/>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5"/>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5"/>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5"/>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5"/>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5"/>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5"/>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5"/>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5"/>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5"/>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5"/>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5"/>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5"/>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5"/>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5"/>
          <p:cNvGrpSpPr/>
          <p:nvPr/>
        </p:nvGrpSpPr>
        <p:grpSpPr>
          <a:xfrm rot="-5400000">
            <a:off x="6321128" y="2391309"/>
            <a:ext cx="1715384" cy="3918269"/>
            <a:chOff x="10706378" y="539509"/>
            <a:chExt cx="1715384" cy="3918269"/>
          </a:xfrm>
        </p:grpSpPr>
        <p:sp>
          <p:nvSpPr>
            <p:cNvPr id="1468" name="Google Shape;1468;p15"/>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5"/>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5"/>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5"/>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5"/>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5"/>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5"/>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5"/>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5"/>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5"/>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5"/>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5"/>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5"/>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5"/>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5"/>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5"/>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5"/>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5"/>
          <p:cNvGrpSpPr/>
          <p:nvPr/>
        </p:nvGrpSpPr>
        <p:grpSpPr>
          <a:xfrm rot="-5400000">
            <a:off x="5632457" y="-1028869"/>
            <a:ext cx="737423" cy="2819744"/>
            <a:chOff x="12445182" y="1003506"/>
            <a:chExt cx="737423" cy="2819744"/>
          </a:xfrm>
        </p:grpSpPr>
        <p:sp>
          <p:nvSpPr>
            <p:cNvPr id="1486" name="Google Shape;1486;p15"/>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5"/>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5"/>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5"/>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5"/>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5"/>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5"/>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5"/>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5"/>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5"/>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5"/>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5"/>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5"/>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5"/>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5"/>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5"/>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5"/>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5"/>
          <p:cNvGrpSpPr/>
          <p:nvPr/>
        </p:nvGrpSpPr>
        <p:grpSpPr>
          <a:xfrm>
            <a:off x="-2" y="9"/>
            <a:ext cx="3985907" cy="3918269"/>
            <a:chOff x="2524675" y="238075"/>
            <a:chExt cx="1178600" cy="1158600"/>
          </a:xfrm>
        </p:grpSpPr>
        <p:sp>
          <p:nvSpPr>
            <p:cNvPr id="1504" name="Google Shape;1504;p15"/>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5"/>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5"/>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5"/>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5"/>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5"/>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5"/>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5"/>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5"/>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5"/>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5"/>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5"/>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5"/>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5"/>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5"/>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5"/>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5"/>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5"/>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5"/>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5"/>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5"/>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5"/>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5"/>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5"/>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5"/>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5"/>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5"/>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5"/>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5"/>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5"/>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5"/>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5"/>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5"/>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5"/>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5"/>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5"/>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5"/>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5"/>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5"/>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5"/>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5"/>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5"/>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5"/>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5"/>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5"/>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5"/>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5"/>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5"/>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5"/>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5"/>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5"/>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5"/>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5"/>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5"/>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8" name="Google Shape;1558;p15"/>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9" name="Google Shape;1559;p15"/>
          <p:cNvGrpSpPr/>
          <p:nvPr/>
        </p:nvGrpSpPr>
        <p:grpSpPr>
          <a:xfrm>
            <a:off x="5954700" y="0"/>
            <a:ext cx="3189300" cy="1619850"/>
            <a:chOff x="4185675" y="845125"/>
            <a:chExt cx="3189300" cy="1619850"/>
          </a:xfrm>
        </p:grpSpPr>
        <p:sp>
          <p:nvSpPr>
            <p:cNvPr id="1560" name="Google Shape;1560;p1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1563" name="Shape 1563"/>
        <p:cNvGrpSpPr/>
        <p:nvPr/>
      </p:nvGrpSpPr>
      <p:grpSpPr>
        <a:xfrm>
          <a:off x="0" y="0"/>
          <a:ext cx="0" cy="0"/>
          <a:chOff x="0" y="0"/>
          <a:chExt cx="0" cy="0"/>
        </a:xfrm>
      </p:grpSpPr>
      <p:grpSp>
        <p:nvGrpSpPr>
          <p:cNvPr id="1564" name="Google Shape;1564;p16"/>
          <p:cNvGrpSpPr/>
          <p:nvPr/>
        </p:nvGrpSpPr>
        <p:grpSpPr>
          <a:xfrm>
            <a:off x="39701" y="-10"/>
            <a:ext cx="3277907" cy="1263055"/>
            <a:chOff x="1766764" y="-4125385"/>
            <a:chExt cx="3277907" cy="1263055"/>
          </a:xfrm>
        </p:grpSpPr>
        <p:sp>
          <p:nvSpPr>
            <p:cNvPr id="1565" name="Google Shape;1565;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16"/>
          <p:cNvSpPr txBox="1"/>
          <p:nvPr>
            <p:ph idx="1" type="subTitle"/>
          </p:nvPr>
        </p:nvSpPr>
        <p:spPr>
          <a:xfrm>
            <a:off x="1672838" y="14598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2" name="Google Shape;1592;p16"/>
          <p:cNvSpPr txBox="1"/>
          <p:nvPr>
            <p:ph idx="2" type="subTitle"/>
          </p:nvPr>
        </p:nvSpPr>
        <p:spPr>
          <a:xfrm>
            <a:off x="1679574" y="18112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3" name="Google Shape;1593;p16"/>
          <p:cNvSpPr txBox="1"/>
          <p:nvPr>
            <p:ph idx="3" type="subTitle"/>
          </p:nvPr>
        </p:nvSpPr>
        <p:spPr>
          <a:xfrm>
            <a:off x="1672838" y="2777222"/>
            <a:ext cx="24375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4" name="Google Shape;1594;p16"/>
          <p:cNvSpPr txBox="1"/>
          <p:nvPr>
            <p:ph idx="4" type="subTitle"/>
          </p:nvPr>
        </p:nvSpPr>
        <p:spPr>
          <a:xfrm>
            <a:off x="1679500" y="3128675"/>
            <a:ext cx="2633100" cy="574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1595" name="Google Shape;1595;p16"/>
          <p:cNvSpPr txBox="1"/>
          <p:nvPr>
            <p:ph idx="5" type="subTitle"/>
          </p:nvPr>
        </p:nvSpPr>
        <p:spPr>
          <a:xfrm>
            <a:off x="5644438" y="14598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6" name="Google Shape;1596;p16"/>
          <p:cNvSpPr txBox="1"/>
          <p:nvPr>
            <p:ph idx="6" type="subTitle"/>
          </p:nvPr>
        </p:nvSpPr>
        <p:spPr>
          <a:xfrm>
            <a:off x="5644438" y="18112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7" name="Google Shape;1597;p16"/>
          <p:cNvSpPr txBox="1"/>
          <p:nvPr>
            <p:ph idx="7" type="subTitle"/>
          </p:nvPr>
        </p:nvSpPr>
        <p:spPr>
          <a:xfrm>
            <a:off x="5644438" y="2777222"/>
            <a:ext cx="2394600" cy="448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8" name="Google Shape;1598;p16"/>
          <p:cNvSpPr txBox="1"/>
          <p:nvPr>
            <p:ph idx="8" type="subTitle"/>
          </p:nvPr>
        </p:nvSpPr>
        <p:spPr>
          <a:xfrm>
            <a:off x="5644438" y="3128672"/>
            <a:ext cx="2633400" cy="60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9" name="Google Shape;1599;p1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00" name="Google Shape;1600;p16"/>
          <p:cNvGrpSpPr/>
          <p:nvPr/>
        </p:nvGrpSpPr>
        <p:grpSpPr>
          <a:xfrm flipH="1" rot="10800000">
            <a:off x="12" y="-12"/>
            <a:ext cx="1653219" cy="1712776"/>
            <a:chOff x="-13316" y="2920278"/>
            <a:chExt cx="2145923" cy="2223230"/>
          </a:xfrm>
        </p:grpSpPr>
        <p:grpSp>
          <p:nvGrpSpPr>
            <p:cNvPr id="1601" name="Google Shape;1601;p16"/>
            <p:cNvGrpSpPr/>
            <p:nvPr/>
          </p:nvGrpSpPr>
          <p:grpSpPr>
            <a:xfrm>
              <a:off x="-13316" y="2920278"/>
              <a:ext cx="2145923" cy="2223230"/>
              <a:chOff x="-13316" y="2920278"/>
              <a:chExt cx="2145923" cy="2223230"/>
            </a:xfrm>
          </p:grpSpPr>
          <p:sp>
            <p:nvSpPr>
              <p:cNvPr id="1602" name="Google Shape;1602;p16"/>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16"/>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16"/>
          <p:cNvGrpSpPr/>
          <p:nvPr/>
        </p:nvGrpSpPr>
        <p:grpSpPr>
          <a:xfrm flipH="1">
            <a:off x="5303899" y="2549283"/>
            <a:ext cx="3840097" cy="2558635"/>
            <a:chOff x="235225" y="2771600"/>
            <a:chExt cx="3133750" cy="2088000"/>
          </a:xfrm>
        </p:grpSpPr>
        <p:sp>
          <p:nvSpPr>
            <p:cNvPr id="1606" name="Google Shape;1606;p1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6"/>
          <p:cNvGrpSpPr/>
          <p:nvPr/>
        </p:nvGrpSpPr>
        <p:grpSpPr>
          <a:xfrm>
            <a:off x="5866101" y="3880440"/>
            <a:ext cx="3277907" cy="1263055"/>
            <a:chOff x="1766764" y="-4125385"/>
            <a:chExt cx="3277907" cy="1263055"/>
          </a:xfrm>
        </p:grpSpPr>
        <p:sp>
          <p:nvSpPr>
            <p:cNvPr id="1612" name="Google Shape;1612;p16"/>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6"/>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6"/>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6"/>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6"/>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6"/>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6"/>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6"/>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6"/>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6"/>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6"/>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6"/>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6"/>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6"/>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6"/>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6"/>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6"/>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6"/>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6"/>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638" name="Shape 1638"/>
        <p:cNvGrpSpPr/>
        <p:nvPr/>
      </p:nvGrpSpPr>
      <p:grpSpPr>
        <a:xfrm>
          <a:off x="0" y="0"/>
          <a:ext cx="0" cy="0"/>
          <a:chOff x="0" y="0"/>
          <a:chExt cx="0" cy="0"/>
        </a:xfrm>
      </p:grpSpPr>
      <p:grpSp>
        <p:nvGrpSpPr>
          <p:cNvPr id="1639" name="Google Shape;1639;p17"/>
          <p:cNvGrpSpPr/>
          <p:nvPr/>
        </p:nvGrpSpPr>
        <p:grpSpPr>
          <a:xfrm>
            <a:off x="39701" y="-10"/>
            <a:ext cx="3277907" cy="1263055"/>
            <a:chOff x="1766764" y="-4125385"/>
            <a:chExt cx="3277907" cy="1263055"/>
          </a:xfrm>
        </p:grpSpPr>
        <p:sp>
          <p:nvSpPr>
            <p:cNvPr id="1640" name="Google Shape;1640;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6" name="Google Shape;1666;p17"/>
          <p:cNvSpPr txBox="1"/>
          <p:nvPr>
            <p:ph idx="1" type="subTitle"/>
          </p:nvPr>
        </p:nvSpPr>
        <p:spPr>
          <a:xfrm>
            <a:off x="3689242"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7" name="Google Shape;1667;p17"/>
          <p:cNvSpPr txBox="1"/>
          <p:nvPr>
            <p:ph idx="2" type="subTitle"/>
          </p:nvPr>
        </p:nvSpPr>
        <p:spPr>
          <a:xfrm>
            <a:off x="3331942"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68" name="Google Shape;1668;p17"/>
          <p:cNvSpPr txBox="1"/>
          <p:nvPr>
            <p:ph idx="3" type="subTitle"/>
          </p:nvPr>
        </p:nvSpPr>
        <p:spPr>
          <a:xfrm>
            <a:off x="6307983"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69" name="Google Shape;1669;p17"/>
          <p:cNvSpPr txBox="1"/>
          <p:nvPr>
            <p:ph idx="4" type="subTitle"/>
          </p:nvPr>
        </p:nvSpPr>
        <p:spPr>
          <a:xfrm>
            <a:off x="5950683" y="1684475"/>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0" name="Google Shape;1670;p17"/>
          <p:cNvSpPr txBox="1"/>
          <p:nvPr>
            <p:ph idx="5" type="subTitle"/>
          </p:nvPr>
        </p:nvSpPr>
        <p:spPr>
          <a:xfrm>
            <a:off x="1070525" y="1333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1" name="Google Shape;1671;p17"/>
          <p:cNvSpPr txBox="1"/>
          <p:nvPr>
            <p:ph idx="6" type="subTitle"/>
          </p:nvPr>
        </p:nvSpPr>
        <p:spPr>
          <a:xfrm>
            <a:off x="713225" y="1684550"/>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2" name="Google Shape;1672;p17"/>
          <p:cNvSpPr txBox="1"/>
          <p:nvPr>
            <p:ph idx="7" type="subTitle"/>
          </p:nvPr>
        </p:nvSpPr>
        <p:spPr>
          <a:xfrm>
            <a:off x="3689242"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3" name="Google Shape;1673;p17"/>
          <p:cNvSpPr txBox="1"/>
          <p:nvPr>
            <p:ph idx="8" type="subTitle"/>
          </p:nvPr>
        </p:nvSpPr>
        <p:spPr>
          <a:xfrm>
            <a:off x="3331942"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4" name="Google Shape;1674;p17"/>
          <p:cNvSpPr txBox="1"/>
          <p:nvPr>
            <p:ph idx="9" type="subTitle"/>
          </p:nvPr>
        </p:nvSpPr>
        <p:spPr>
          <a:xfrm>
            <a:off x="6307983"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5" name="Google Shape;1675;p17"/>
          <p:cNvSpPr txBox="1"/>
          <p:nvPr>
            <p:ph idx="13" type="subTitle"/>
          </p:nvPr>
        </p:nvSpPr>
        <p:spPr>
          <a:xfrm>
            <a:off x="5950683"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6" name="Google Shape;1676;p17"/>
          <p:cNvSpPr txBox="1"/>
          <p:nvPr>
            <p:ph idx="14" type="subTitle"/>
          </p:nvPr>
        </p:nvSpPr>
        <p:spPr>
          <a:xfrm>
            <a:off x="1070525" y="2931319"/>
            <a:ext cx="1765500" cy="44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lgn="ctr">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lgn="ctr">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lgn="ctr">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lgn="ctr">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lgn="ctr">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lgn="ctr">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lgn="ctr">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677" name="Google Shape;1677;p17"/>
          <p:cNvSpPr txBox="1"/>
          <p:nvPr>
            <p:ph idx="15" type="subTitle"/>
          </p:nvPr>
        </p:nvSpPr>
        <p:spPr>
          <a:xfrm>
            <a:off x="713225" y="3281838"/>
            <a:ext cx="2480100" cy="55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78" name="Google Shape;1678;p17"/>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1679" name="Google Shape;1679;p17"/>
          <p:cNvGrpSpPr/>
          <p:nvPr/>
        </p:nvGrpSpPr>
        <p:grpSpPr>
          <a:xfrm rot="10800000">
            <a:off x="5303899" y="8"/>
            <a:ext cx="3840097" cy="2558635"/>
            <a:chOff x="235225" y="2771600"/>
            <a:chExt cx="3133750" cy="2088000"/>
          </a:xfrm>
        </p:grpSpPr>
        <p:sp>
          <p:nvSpPr>
            <p:cNvPr id="1680" name="Google Shape;1680;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17"/>
          <p:cNvGrpSpPr/>
          <p:nvPr/>
        </p:nvGrpSpPr>
        <p:grpSpPr>
          <a:xfrm flipH="1" rot="10800000">
            <a:off x="-1" y="8"/>
            <a:ext cx="3840097" cy="2558635"/>
            <a:chOff x="235225" y="2771600"/>
            <a:chExt cx="3133750" cy="2088000"/>
          </a:xfrm>
        </p:grpSpPr>
        <p:sp>
          <p:nvSpPr>
            <p:cNvPr id="1686" name="Google Shape;1686;p1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17"/>
          <p:cNvGrpSpPr/>
          <p:nvPr/>
        </p:nvGrpSpPr>
        <p:grpSpPr>
          <a:xfrm>
            <a:off x="5858251" y="-10"/>
            <a:ext cx="3277907" cy="1263055"/>
            <a:chOff x="1766764" y="-4125385"/>
            <a:chExt cx="3277907" cy="1263055"/>
          </a:xfrm>
        </p:grpSpPr>
        <p:sp>
          <p:nvSpPr>
            <p:cNvPr id="1692" name="Google Shape;1692;p1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718" name="Shape 1718"/>
        <p:cNvGrpSpPr/>
        <p:nvPr/>
      </p:nvGrpSpPr>
      <p:grpSpPr>
        <a:xfrm>
          <a:off x="0" y="0"/>
          <a:ext cx="0" cy="0"/>
          <a:chOff x="0" y="0"/>
          <a:chExt cx="0" cy="0"/>
        </a:xfrm>
      </p:grpSpPr>
      <p:grpSp>
        <p:nvGrpSpPr>
          <p:cNvPr id="1719" name="Google Shape;1719;p18"/>
          <p:cNvGrpSpPr/>
          <p:nvPr/>
        </p:nvGrpSpPr>
        <p:grpSpPr>
          <a:xfrm>
            <a:off x="-13316" y="-76200"/>
            <a:ext cx="9164698" cy="5208136"/>
            <a:chOff x="-13316" y="0"/>
            <a:chExt cx="9164698" cy="5208136"/>
          </a:xfrm>
        </p:grpSpPr>
        <p:sp>
          <p:nvSpPr>
            <p:cNvPr id="1720" name="Google Shape;1720;p18"/>
            <p:cNvSpPr/>
            <p:nvPr/>
          </p:nvSpPr>
          <p:spPr>
            <a:xfrm rot="-5400000">
              <a:off x="7250175" y="38665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rot="10800000">
              <a:off x="-13306" y="64636"/>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8"/>
            <p:cNvSpPr/>
            <p:nvPr/>
          </p:nvSpPr>
          <p:spPr>
            <a:xfrm rot="10800000">
              <a:off x="-13316" y="64644"/>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8"/>
            <p:cNvSpPr/>
            <p:nvPr/>
          </p:nvSpPr>
          <p:spPr>
            <a:xfrm flipH="1" rot="10800000">
              <a:off x="7005459" y="6463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rot="10800000">
              <a:off x="-5928" y="4190754"/>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7099721" y="3732512"/>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6" name="Google Shape;1726;p18"/>
            <p:cNvGrpSpPr/>
            <p:nvPr/>
          </p:nvGrpSpPr>
          <p:grpSpPr>
            <a:xfrm rot="10800000">
              <a:off x="1431" y="1824456"/>
              <a:ext cx="1280726" cy="3383675"/>
              <a:chOff x="9196698" y="950579"/>
              <a:chExt cx="1280726" cy="3383675"/>
            </a:xfrm>
          </p:grpSpPr>
          <p:sp>
            <p:nvSpPr>
              <p:cNvPr id="1727" name="Google Shape;1727;p18"/>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8"/>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8"/>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8"/>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8"/>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18"/>
            <p:cNvGrpSpPr/>
            <p:nvPr/>
          </p:nvGrpSpPr>
          <p:grpSpPr>
            <a:xfrm rot="5400000">
              <a:off x="1101555" y="-1101443"/>
              <a:ext cx="1715384" cy="3918269"/>
              <a:chOff x="10706378" y="539509"/>
              <a:chExt cx="1715384" cy="3918269"/>
            </a:xfrm>
          </p:grpSpPr>
          <p:sp>
            <p:nvSpPr>
              <p:cNvPr id="1748" name="Google Shape;1748;p18"/>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8"/>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8"/>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8"/>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18"/>
            <p:cNvGrpSpPr/>
            <p:nvPr/>
          </p:nvGrpSpPr>
          <p:grpSpPr>
            <a:xfrm rot="5400000">
              <a:off x="2768187" y="3417261"/>
              <a:ext cx="737423" cy="2819744"/>
              <a:chOff x="12445182" y="1003506"/>
              <a:chExt cx="737423" cy="2819744"/>
            </a:xfrm>
          </p:grpSpPr>
          <p:sp>
            <p:nvSpPr>
              <p:cNvPr id="1766" name="Google Shape;1766;p18"/>
              <p:cNvSpPr/>
              <p:nvPr/>
            </p:nvSpPr>
            <p:spPr>
              <a:xfrm flipH="1" rot="10800000">
                <a:off x="12486357" y="2971349"/>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8"/>
              <p:cNvSpPr/>
              <p:nvPr/>
            </p:nvSpPr>
            <p:spPr>
              <a:xfrm flipH="1" rot="10800000">
                <a:off x="12539199" y="3209181"/>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flipH="1" rot="10800000">
                <a:off x="12953481" y="2695301"/>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flipH="1" rot="10800000">
                <a:off x="13106174" y="2316275"/>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flipH="1" rot="10800000">
                <a:off x="12882969" y="2054939"/>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flipH="1" rot="10800000">
                <a:off x="13147264" y="1943336"/>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8"/>
              <p:cNvSpPr/>
              <p:nvPr/>
            </p:nvSpPr>
            <p:spPr>
              <a:xfrm flipH="1" rot="10800000">
                <a:off x="13097212" y="3250271"/>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8"/>
              <p:cNvSpPr/>
              <p:nvPr/>
            </p:nvSpPr>
            <p:spPr>
              <a:xfrm flipH="1" rot="10800000">
                <a:off x="12524657" y="3605793"/>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flipH="1" rot="10800000">
                <a:off x="12791742" y="358228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flipH="1" rot="10800000">
                <a:off x="13035662" y="376719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flipH="1" rot="10800000">
                <a:off x="12715396" y="3281215"/>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flipH="1" rot="10800000">
                <a:off x="12665597" y="3228373"/>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flipH="1" rot="10800000">
                <a:off x="12445182" y="1003506"/>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flipH="1" rot="10800000">
                <a:off x="12518738" y="114089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flipH="1" rot="10800000">
                <a:off x="12788952" y="3492753"/>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flipH="1" rot="10800000">
                <a:off x="13023910" y="2818064"/>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flipH="1" rot="10800000">
                <a:off x="13000405" y="2388309"/>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18"/>
            <p:cNvGrpSpPr/>
            <p:nvPr/>
          </p:nvGrpSpPr>
          <p:grpSpPr>
            <a:xfrm rot="10800000">
              <a:off x="5152162" y="1289857"/>
              <a:ext cx="3985907" cy="3918269"/>
              <a:chOff x="2524675" y="238075"/>
              <a:chExt cx="1178600" cy="1158600"/>
            </a:xfrm>
          </p:grpSpPr>
          <p:sp>
            <p:nvSpPr>
              <p:cNvPr id="1784" name="Google Shape;1784;p1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18"/>
            <p:cNvGrpSpPr/>
            <p:nvPr/>
          </p:nvGrpSpPr>
          <p:grpSpPr>
            <a:xfrm rot="10800000">
              <a:off x="5297971" y="58692"/>
              <a:ext cx="3840097" cy="2558635"/>
              <a:chOff x="235225" y="2771600"/>
              <a:chExt cx="3133750" cy="2088000"/>
            </a:xfrm>
          </p:grpSpPr>
          <p:sp>
            <p:nvSpPr>
              <p:cNvPr id="1839" name="Google Shape;1839;p1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4" name="Google Shape;1844;p18"/>
            <p:cNvSpPr/>
            <p:nvPr/>
          </p:nvSpPr>
          <p:spPr>
            <a:xfrm flipH="1" rot="10800000">
              <a:off x="7725354" y="4664761"/>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5" name="Google Shape;1845;p18"/>
            <p:cNvGrpSpPr/>
            <p:nvPr/>
          </p:nvGrpSpPr>
          <p:grpSpPr>
            <a:xfrm rot="10800000">
              <a:off x="-5933" y="3588286"/>
              <a:ext cx="3189300" cy="1619850"/>
              <a:chOff x="4185675" y="845125"/>
              <a:chExt cx="3189300" cy="1619850"/>
            </a:xfrm>
          </p:grpSpPr>
          <p:sp>
            <p:nvSpPr>
              <p:cNvPr id="1846" name="Google Shape;1846;p1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49" name="Google Shape;1849;p18"/>
          <p:cNvSpPr txBox="1"/>
          <p:nvPr>
            <p:ph type="title"/>
          </p:nvPr>
        </p:nvSpPr>
        <p:spPr>
          <a:xfrm>
            <a:off x="2952375" y="792400"/>
            <a:ext cx="3677100" cy="458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50" name="Google Shape;1850;p18"/>
          <p:cNvSpPr txBox="1"/>
          <p:nvPr/>
        </p:nvSpPr>
        <p:spPr>
          <a:xfrm>
            <a:off x="901075" y="3134675"/>
            <a:ext cx="7529700" cy="67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CREDITS: This presentation template was created by </a:t>
            </a:r>
            <a:r>
              <a:rPr b="1" lang="en" sz="1500">
                <a:solidFill>
                  <a:schemeClr val="dk1"/>
                </a:solidFill>
                <a:uFill>
                  <a:noFill/>
                </a:uFill>
                <a:latin typeface="Manjari"/>
                <a:ea typeface="Manjari"/>
                <a:cs typeface="Manjari"/>
                <a:sym typeface="Manjari"/>
                <a:hlinkClick r:id="rId2">
                  <a:extLst>
                    <a:ext uri="{A12FA001-AC4F-418D-AE19-62706E023703}">
                      <ahyp:hlinkClr val="tx"/>
                    </a:ext>
                  </a:extLst>
                </a:hlinkClick>
              </a:rPr>
              <a:t>Slidesgo</a:t>
            </a:r>
            <a:r>
              <a:rPr lang="en" sz="1500">
                <a:solidFill>
                  <a:schemeClr val="dk1"/>
                </a:solidFill>
                <a:latin typeface="Manjari"/>
                <a:ea typeface="Manjari"/>
                <a:cs typeface="Manjari"/>
                <a:sym typeface="Manjari"/>
              </a:rPr>
              <a:t>, including icons</a:t>
            </a:r>
            <a:endParaRPr sz="1500">
              <a:solidFill>
                <a:schemeClr val="dk1"/>
              </a:solidFill>
              <a:latin typeface="Manjari"/>
              <a:ea typeface="Manjari"/>
              <a:cs typeface="Manjari"/>
              <a:sym typeface="Manjari"/>
            </a:endParaRPr>
          </a:p>
          <a:p>
            <a:pPr indent="0" lvl="0" marL="0" rtl="0" algn="ctr">
              <a:lnSpc>
                <a:spcPct val="100000"/>
              </a:lnSpc>
              <a:spcBef>
                <a:spcPts val="0"/>
              </a:spcBef>
              <a:spcAft>
                <a:spcPts val="0"/>
              </a:spcAft>
              <a:buNone/>
            </a:pPr>
            <a:r>
              <a:rPr lang="en" sz="1500">
                <a:solidFill>
                  <a:schemeClr val="dk1"/>
                </a:solidFill>
                <a:latin typeface="Manjari"/>
                <a:ea typeface="Manjari"/>
                <a:cs typeface="Manjari"/>
                <a:sym typeface="Manjari"/>
              </a:rPr>
              <a:t>b</a:t>
            </a:r>
            <a:r>
              <a:rPr lang="en" sz="1500">
                <a:solidFill>
                  <a:schemeClr val="dk1"/>
                </a:solidFill>
                <a:latin typeface="Manjari"/>
                <a:ea typeface="Manjari"/>
                <a:cs typeface="Manjari"/>
                <a:sym typeface="Manjari"/>
              </a:rPr>
              <a:t>y</a:t>
            </a:r>
            <a:r>
              <a:rPr lang="en" sz="1500">
                <a:solidFill>
                  <a:schemeClr val="dk1"/>
                </a:solidFill>
                <a:latin typeface="Manjari"/>
                <a:ea typeface="Manjari"/>
                <a:cs typeface="Manjari"/>
                <a:sym typeface="Manjari"/>
              </a:rPr>
              <a:t> </a:t>
            </a:r>
            <a:r>
              <a:rPr b="1" lang="en" sz="1500">
                <a:solidFill>
                  <a:schemeClr val="dk1"/>
                </a:solidFill>
                <a:uFill>
                  <a:noFill/>
                </a:uFill>
                <a:latin typeface="Manjari"/>
                <a:ea typeface="Manjari"/>
                <a:cs typeface="Manjari"/>
                <a:sym typeface="Manjari"/>
                <a:hlinkClick r:id="rId3">
                  <a:extLst>
                    <a:ext uri="{A12FA001-AC4F-418D-AE19-62706E023703}">
                      <ahyp:hlinkClr val="tx"/>
                    </a:ext>
                  </a:extLst>
                </a:hlinkClick>
              </a:rPr>
              <a:t>Flaticon</a:t>
            </a:r>
            <a:r>
              <a:rPr lang="en" sz="1500">
                <a:solidFill>
                  <a:schemeClr val="dk1"/>
                </a:solidFill>
                <a:latin typeface="Manjari"/>
                <a:ea typeface="Manjari"/>
                <a:cs typeface="Manjari"/>
                <a:sym typeface="Manjari"/>
              </a:rPr>
              <a:t>, infographics &amp; images by </a:t>
            </a:r>
            <a:r>
              <a:rPr b="1" lang="en" sz="1500">
                <a:solidFill>
                  <a:schemeClr val="dk1"/>
                </a:solidFill>
                <a:uFill>
                  <a:noFill/>
                </a:uFill>
                <a:latin typeface="Manjari"/>
                <a:ea typeface="Manjari"/>
                <a:cs typeface="Manjari"/>
                <a:sym typeface="Manjari"/>
                <a:hlinkClick r:id="rId4">
                  <a:extLst>
                    <a:ext uri="{A12FA001-AC4F-418D-AE19-62706E023703}">
                      <ahyp:hlinkClr val="tx"/>
                    </a:ext>
                  </a:extLst>
                </a:hlinkClick>
              </a:rPr>
              <a:t>Freepik</a:t>
            </a:r>
            <a:endParaRPr b="1" sz="1500">
              <a:solidFill>
                <a:schemeClr val="dk1"/>
              </a:solidFill>
              <a:latin typeface="Manjari"/>
              <a:ea typeface="Manjari"/>
              <a:cs typeface="Manjari"/>
              <a:sym typeface="Manjari"/>
            </a:endParaRPr>
          </a:p>
        </p:txBody>
      </p:sp>
      <p:sp>
        <p:nvSpPr>
          <p:cNvPr id="1851" name="Google Shape;1851;p18"/>
          <p:cNvSpPr txBox="1"/>
          <p:nvPr>
            <p:ph idx="1" type="subTitle"/>
          </p:nvPr>
        </p:nvSpPr>
        <p:spPr>
          <a:xfrm>
            <a:off x="713275" y="4135975"/>
            <a:ext cx="7717500" cy="35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2" name="Google Shape;1852;p18"/>
          <p:cNvSpPr txBox="1"/>
          <p:nvPr>
            <p:ph idx="2" type="subTitle"/>
          </p:nvPr>
        </p:nvSpPr>
        <p:spPr>
          <a:xfrm>
            <a:off x="713225" y="1444825"/>
            <a:ext cx="7717500" cy="986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100"/>
              <a:buNone/>
              <a:defRPr sz="1500"/>
            </a:lvl1pPr>
            <a:lvl2pPr lvl="1" rtl="0">
              <a:spcBef>
                <a:spcPts val="10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1853" name="Shape 1853"/>
        <p:cNvGrpSpPr/>
        <p:nvPr/>
      </p:nvGrpSpPr>
      <p:grpSpPr>
        <a:xfrm>
          <a:off x="0" y="0"/>
          <a:ext cx="0" cy="0"/>
          <a:chOff x="0" y="0"/>
          <a:chExt cx="0" cy="0"/>
        </a:xfrm>
      </p:grpSpPr>
      <p:sp>
        <p:nvSpPr>
          <p:cNvPr id="1854" name="Google Shape;1854;p19"/>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a:spcBef>
                <a:spcPts val="0"/>
              </a:spcBef>
              <a:spcAft>
                <a:spcPts val="0"/>
              </a:spcAft>
              <a:buSzPts val="2500"/>
              <a:buNone/>
              <a:defRPr/>
            </a:lvl1pPr>
            <a:lvl2pPr lvl="1">
              <a:spcBef>
                <a:spcPts val="0"/>
              </a:spcBef>
              <a:spcAft>
                <a:spcPts val="0"/>
              </a:spcAft>
              <a:buSzPts val="3500"/>
              <a:buNone/>
              <a:defRPr>
                <a:latin typeface="Manjari"/>
                <a:ea typeface="Manjari"/>
                <a:cs typeface="Manjari"/>
                <a:sym typeface="Manjari"/>
              </a:defRPr>
            </a:lvl2pPr>
            <a:lvl3pPr lvl="2">
              <a:spcBef>
                <a:spcPts val="0"/>
              </a:spcBef>
              <a:spcAft>
                <a:spcPts val="0"/>
              </a:spcAft>
              <a:buSzPts val="3500"/>
              <a:buNone/>
              <a:defRPr>
                <a:latin typeface="Manjari"/>
                <a:ea typeface="Manjari"/>
                <a:cs typeface="Manjari"/>
                <a:sym typeface="Manjari"/>
              </a:defRPr>
            </a:lvl3pPr>
            <a:lvl4pPr lvl="3">
              <a:spcBef>
                <a:spcPts val="0"/>
              </a:spcBef>
              <a:spcAft>
                <a:spcPts val="0"/>
              </a:spcAft>
              <a:buSzPts val="3500"/>
              <a:buNone/>
              <a:defRPr>
                <a:latin typeface="Manjari"/>
                <a:ea typeface="Manjari"/>
                <a:cs typeface="Manjari"/>
                <a:sym typeface="Manjari"/>
              </a:defRPr>
            </a:lvl4pPr>
            <a:lvl5pPr lvl="4">
              <a:spcBef>
                <a:spcPts val="0"/>
              </a:spcBef>
              <a:spcAft>
                <a:spcPts val="0"/>
              </a:spcAft>
              <a:buSzPts val="3500"/>
              <a:buNone/>
              <a:defRPr>
                <a:latin typeface="Manjari"/>
                <a:ea typeface="Manjari"/>
                <a:cs typeface="Manjari"/>
                <a:sym typeface="Manjari"/>
              </a:defRPr>
            </a:lvl5pPr>
            <a:lvl6pPr lvl="5">
              <a:spcBef>
                <a:spcPts val="0"/>
              </a:spcBef>
              <a:spcAft>
                <a:spcPts val="0"/>
              </a:spcAft>
              <a:buSzPts val="3500"/>
              <a:buNone/>
              <a:defRPr>
                <a:latin typeface="Manjari"/>
                <a:ea typeface="Manjari"/>
                <a:cs typeface="Manjari"/>
                <a:sym typeface="Manjari"/>
              </a:defRPr>
            </a:lvl6pPr>
            <a:lvl7pPr lvl="6">
              <a:spcBef>
                <a:spcPts val="0"/>
              </a:spcBef>
              <a:spcAft>
                <a:spcPts val="0"/>
              </a:spcAft>
              <a:buSzPts val="3500"/>
              <a:buNone/>
              <a:defRPr>
                <a:latin typeface="Manjari"/>
                <a:ea typeface="Manjari"/>
                <a:cs typeface="Manjari"/>
                <a:sym typeface="Manjari"/>
              </a:defRPr>
            </a:lvl7pPr>
            <a:lvl8pPr lvl="7">
              <a:spcBef>
                <a:spcPts val="0"/>
              </a:spcBef>
              <a:spcAft>
                <a:spcPts val="0"/>
              </a:spcAft>
              <a:buSzPts val="3500"/>
              <a:buNone/>
              <a:defRPr>
                <a:latin typeface="Manjari"/>
                <a:ea typeface="Manjari"/>
                <a:cs typeface="Manjari"/>
                <a:sym typeface="Manjari"/>
              </a:defRPr>
            </a:lvl8pPr>
            <a:lvl9pPr lvl="8">
              <a:spcBef>
                <a:spcPts val="0"/>
              </a:spcBef>
              <a:spcAft>
                <a:spcPts val="0"/>
              </a:spcAft>
              <a:buSzPts val="3500"/>
              <a:buNone/>
              <a:defRPr>
                <a:latin typeface="Manjari"/>
                <a:ea typeface="Manjari"/>
                <a:cs typeface="Manjari"/>
                <a:sym typeface="Manjari"/>
              </a:defRPr>
            </a:lvl9pPr>
          </a:lstStyle>
          <a:p/>
        </p:txBody>
      </p:sp>
      <p:sp>
        <p:nvSpPr>
          <p:cNvPr id="1855" name="Google Shape;1855;p19"/>
          <p:cNvSpPr txBox="1"/>
          <p:nvPr>
            <p:ph idx="1" type="subTitle"/>
          </p:nvPr>
        </p:nvSpPr>
        <p:spPr>
          <a:xfrm>
            <a:off x="724075" y="1553050"/>
            <a:ext cx="3840900" cy="22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sp>
        <p:nvSpPr>
          <p:cNvPr id="1856" name="Google Shape;1856;p19"/>
          <p:cNvSpPr txBox="1"/>
          <p:nvPr>
            <p:ph idx="2" type="subTitle"/>
          </p:nvPr>
        </p:nvSpPr>
        <p:spPr>
          <a:xfrm>
            <a:off x="4566700" y="1804375"/>
            <a:ext cx="38406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7" name="Google Shape;1857;p19"/>
          <p:cNvSpPr txBox="1"/>
          <p:nvPr>
            <p:ph idx="3" type="subTitle"/>
          </p:nvPr>
        </p:nvSpPr>
        <p:spPr>
          <a:xfrm>
            <a:off x="724075" y="1804377"/>
            <a:ext cx="3840900" cy="279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5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58" name="Google Shape;1858;p19"/>
          <p:cNvSpPr txBox="1"/>
          <p:nvPr>
            <p:ph idx="4" type="subTitle"/>
          </p:nvPr>
        </p:nvSpPr>
        <p:spPr>
          <a:xfrm>
            <a:off x="4564974" y="1553050"/>
            <a:ext cx="3840900" cy="22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p:txBody>
      </p:sp>
      <p:grpSp>
        <p:nvGrpSpPr>
          <p:cNvPr id="1859" name="Google Shape;1859;p19"/>
          <p:cNvGrpSpPr/>
          <p:nvPr/>
        </p:nvGrpSpPr>
        <p:grpSpPr>
          <a:xfrm flipH="1">
            <a:off x="10" y="3399552"/>
            <a:ext cx="3931697" cy="1741540"/>
            <a:chOff x="1076310" y="3270752"/>
            <a:chExt cx="3931697" cy="1741540"/>
          </a:xfrm>
        </p:grpSpPr>
        <p:sp>
          <p:nvSpPr>
            <p:cNvPr id="1860" name="Google Shape;1860;p1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1" name="Google Shape;1861;p19"/>
            <p:cNvGrpSpPr/>
            <p:nvPr/>
          </p:nvGrpSpPr>
          <p:grpSpPr>
            <a:xfrm rot="-5400000">
              <a:off x="2177753" y="2169309"/>
              <a:ext cx="1715384" cy="3918269"/>
              <a:chOff x="10706378" y="539509"/>
              <a:chExt cx="1715384" cy="3918269"/>
            </a:xfrm>
          </p:grpSpPr>
          <p:sp>
            <p:nvSpPr>
              <p:cNvPr id="1862" name="Google Shape;1862;p1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9" name="Google Shape;1879;p1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0" name="Google Shape;1880;p19"/>
          <p:cNvGrpSpPr/>
          <p:nvPr/>
        </p:nvGrpSpPr>
        <p:grpSpPr>
          <a:xfrm rot="-5400000">
            <a:off x="6873526" y="1007415"/>
            <a:ext cx="3277907" cy="1263055"/>
            <a:chOff x="1766764" y="-4125385"/>
            <a:chExt cx="3277907" cy="1263055"/>
          </a:xfrm>
        </p:grpSpPr>
        <p:sp>
          <p:nvSpPr>
            <p:cNvPr id="1881" name="Google Shape;1881;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7" name="Google Shape;1907;p19"/>
          <p:cNvGrpSpPr/>
          <p:nvPr/>
        </p:nvGrpSpPr>
        <p:grpSpPr>
          <a:xfrm>
            <a:off x="39701" y="-10"/>
            <a:ext cx="3277907" cy="1263055"/>
            <a:chOff x="1766764" y="-4125385"/>
            <a:chExt cx="3277907" cy="1263055"/>
          </a:xfrm>
        </p:grpSpPr>
        <p:sp>
          <p:nvSpPr>
            <p:cNvPr id="1908" name="Google Shape;1908;p1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9">
    <p:spTree>
      <p:nvGrpSpPr>
        <p:cNvPr id="1934" name="Shape 1934"/>
        <p:cNvGrpSpPr/>
        <p:nvPr/>
      </p:nvGrpSpPr>
      <p:grpSpPr>
        <a:xfrm>
          <a:off x="0" y="0"/>
          <a:ext cx="0" cy="0"/>
          <a:chOff x="0" y="0"/>
          <a:chExt cx="0" cy="0"/>
        </a:xfrm>
      </p:grpSpPr>
      <p:grpSp>
        <p:nvGrpSpPr>
          <p:cNvPr id="1935" name="Google Shape;1935;p20"/>
          <p:cNvGrpSpPr/>
          <p:nvPr/>
        </p:nvGrpSpPr>
        <p:grpSpPr>
          <a:xfrm>
            <a:off x="-2" y="9"/>
            <a:ext cx="3985907" cy="3918269"/>
            <a:chOff x="2524675" y="238075"/>
            <a:chExt cx="1178600" cy="1158600"/>
          </a:xfrm>
        </p:grpSpPr>
        <p:sp>
          <p:nvSpPr>
            <p:cNvPr id="1936" name="Google Shape;1936;p2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0"/>
          <p:cNvGrpSpPr/>
          <p:nvPr/>
        </p:nvGrpSpPr>
        <p:grpSpPr>
          <a:xfrm rot="10800000">
            <a:off x="5303899" y="8"/>
            <a:ext cx="3840097" cy="2558635"/>
            <a:chOff x="235225" y="2771600"/>
            <a:chExt cx="3133750" cy="2088000"/>
          </a:xfrm>
        </p:grpSpPr>
        <p:sp>
          <p:nvSpPr>
            <p:cNvPr id="1991" name="Google Shape;1991;p20"/>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0"/>
          <p:cNvGrpSpPr/>
          <p:nvPr/>
        </p:nvGrpSpPr>
        <p:grpSpPr>
          <a:xfrm flipH="1" rot="-5400000">
            <a:off x="-784725" y="2727175"/>
            <a:ext cx="3189300" cy="1619850"/>
            <a:chOff x="4185675" y="845125"/>
            <a:chExt cx="3189300" cy="1619850"/>
          </a:xfrm>
        </p:grpSpPr>
        <p:sp>
          <p:nvSpPr>
            <p:cNvPr id="1997" name="Google Shape;1997;p2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0" name="Google Shape;2000;p20"/>
          <p:cNvSpPr txBox="1"/>
          <p:nvPr>
            <p:ph idx="1" type="subTitle"/>
          </p:nvPr>
        </p:nvSpPr>
        <p:spPr>
          <a:xfrm>
            <a:off x="810250" y="2737275"/>
            <a:ext cx="17889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1" name="Google Shape;2001;p20"/>
          <p:cNvSpPr txBox="1"/>
          <p:nvPr>
            <p:ph idx="2" type="subTitle"/>
          </p:nvPr>
        </p:nvSpPr>
        <p:spPr>
          <a:xfrm>
            <a:off x="810250" y="2957301"/>
            <a:ext cx="1788900" cy="84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2" name="Google Shape;2002;p20"/>
          <p:cNvSpPr txBox="1"/>
          <p:nvPr>
            <p:ph idx="3" type="subTitle"/>
          </p:nvPr>
        </p:nvSpPr>
        <p:spPr>
          <a:xfrm>
            <a:off x="2722139" y="2737275"/>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3" name="Google Shape;2003;p20"/>
          <p:cNvSpPr txBox="1"/>
          <p:nvPr>
            <p:ph idx="4" type="subTitle"/>
          </p:nvPr>
        </p:nvSpPr>
        <p:spPr>
          <a:xfrm>
            <a:off x="2722141"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4" name="Google Shape;2004;p2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05" name="Google Shape;2005;p20"/>
          <p:cNvSpPr txBox="1"/>
          <p:nvPr>
            <p:ph idx="5" type="subTitle"/>
          </p:nvPr>
        </p:nvSpPr>
        <p:spPr>
          <a:xfrm>
            <a:off x="4632077"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6" name="Google Shape;2006;p20"/>
          <p:cNvSpPr txBox="1"/>
          <p:nvPr>
            <p:ph idx="6" type="subTitle"/>
          </p:nvPr>
        </p:nvSpPr>
        <p:spPr>
          <a:xfrm>
            <a:off x="4634482"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7" name="Google Shape;2007;p20"/>
          <p:cNvSpPr txBox="1"/>
          <p:nvPr>
            <p:ph idx="7" type="subTitle"/>
          </p:nvPr>
        </p:nvSpPr>
        <p:spPr>
          <a:xfrm>
            <a:off x="6544416" y="2737286"/>
            <a:ext cx="17922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008" name="Google Shape;2008;p20"/>
          <p:cNvSpPr txBox="1"/>
          <p:nvPr>
            <p:ph idx="8" type="subTitle"/>
          </p:nvPr>
        </p:nvSpPr>
        <p:spPr>
          <a:xfrm>
            <a:off x="6546823" y="2957301"/>
            <a:ext cx="1789800" cy="84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
          <p:cNvSpPr txBox="1"/>
          <p:nvPr>
            <p:ph type="title"/>
          </p:nvPr>
        </p:nvSpPr>
        <p:spPr>
          <a:xfrm>
            <a:off x="2416650" y="2088256"/>
            <a:ext cx="4310700" cy="61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5" name="Google Shape;145;p3"/>
          <p:cNvSpPr txBox="1"/>
          <p:nvPr>
            <p:ph hasCustomPrompt="1" idx="2" type="title"/>
          </p:nvPr>
        </p:nvSpPr>
        <p:spPr>
          <a:xfrm>
            <a:off x="4060050" y="1612250"/>
            <a:ext cx="1023900" cy="61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46" name="Google Shape;146;p3"/>
          <p:cNvSpPr txBox="1"/>
          <p:nvPr>
            <p:ph idx="1" type="subTitle"/>
          </p:nvPr>
        </p:nvSpPr>
        <p:spPr>
          <a:xfrm>
            <a:off x="2416650" y="2734539"/>
            <a:ext cx="4310700" cy="80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
          <p:cNvSpPr/>
          <p:nvPr/>
        </p:nvSpPr>
        <p:spPr>
          <a:xfrm>
            <a:off x="0"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
          <p:cNvGrpSpPr/>
          <p:nvPr/>
        </p:nvGrpSpPr>
        <p:grpSpPr>
          <a:xfrm rot="10800000">
            <a:off x="5290591" y="0"/>
            <a:ext cx="3840097" cy="2558635"/>
            <a:chOff x="235225" y="2771600"/>
            <a:chExt cx="3133750" cy="2088000"/>
          </a:xfrm>
        </p:grpSpPr>
        <p:sp>
          <p:nvSpPr>
            <p:cNvPr id="156" name="Google Shape;156;p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a:off x="-2" y="9"/>
            <a:ext cx="3985907" cy="3918269"/>
            <a:chOff x="2524675" y="238075"/>
            <a:chExt cx="1178600" cy="1158600"/>
          </a:xfrm>
        </p:grpSpPr>
        <p:sp>
          <p:nvSpPr>
            <p:cNvPr id="162" name="Google Shape;162;p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3"/>
          <p:cNvGrpSpPr/>
          <p:nvPr/>
        </p:nvGrpSpPr>
        <p:grpSpPr>
          <a:xfrm>
            <a:off x="5212442" y="3609126"/>
            <a:ext cx="3918269" cy="1521517"/>
            <a:chOff x="1302767" y="-2641999"/>
            <a:chExt cx="3918269" cy="1521517"/>
          </a:xfrm>
        </p:grpSpPr>
        <p:sp>
          <p:nvSpPr>
            <p:cNvPr id="217" name="Google Shape;217;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3"/>
          <p:cNvGrpSpPr/>
          <p:nvPr/>
        </p:nvGrpSpPr>
        <p:grpSpPr>
          <a:xfrm>
            <a:off x="5212442" y="5926"/>
            <a:ext cx="3918269" cy="1521517"/>
            <a:chOff x="1302767" y="-2641999"/>
            <a:chExt cx="3918269" cy="1521517"/>
          </a:xfrm>
        </p:grpSpPr>
        <p:sp>
          <p:nvSpPr>
            <p:cNvPr id="231" name="Google Shape;231;p3"/>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3"/>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2009" name="Shape 2009"/>
        <p:cNvGrpSpPr/>
        <p:nvPr/>
      </p:nvGrpSpPr>
      <p:grpSpPr>
        <a:xfrm>
          <a:off x="0" y="0"/>
          <a:ext cx="0" cy="0"/>
          <a:chOff x="0" y="0"/>
          <a:chExt cx="0" cy="0"/>
        </a:xfrm>
      </p:grpSpPr>
      <p:sp>
        <p:nvSpPr>
          <p:cNvPr id="2010" name="Google Shape;2010;p21"/>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011" name="Google Shape;2011;p21"/>
          <p:cNvSpPr txBox="1"/>
          <p:nvPr>
            <p:ph idx="1" type="body"/>
          </p:nvPr>
        </p:nvSpPr>
        <p:spPr>
          <a:xfrm>
            <a:off x="1664725" y="1616400"/>
            <a:ext cx="5826300" cy="19347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00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grpSp>
        <p:nvGrpSpPr>
          <p:cNvPr id="2012" name="Google Shape;2012;p21"/>
          <p:cNvGrpSpPr/>
          <p:nvPr/>
        </p:nvGrpSpPr>
        <p:grpSpPr>
          <a:xfrm flipH="1">
            <a:off x="10" y="2729122"/>
            <a:ext cx="3931697" cy="2414389"/>
            <a:chOff x="1076310" y="2571747"/>
            <a:chExt cx="3931697" cy="2414389"/>
          </a:xfrm>
        </p:grpSpPr>
        <p:sp>
          <p:nvSpPr>
            <p:cNvPr id="2013" name="Google Shape;2013;p21"/>
            <p:cNvSpPr/>
            <p:nvPr/>
          </p:nvSpPr>
          <p:spPr>
            <a:xfrm>
              <a:off x="1762126" y="2571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4" name="Google Shape;2014;p21"/>
            <p:cNvGrpSpPr/>
            <p:nvPr/>
          </p:nvGrpSpPr>
          <p:grpSpPr>
            <a:xfrm rot="-5400000">
              <a:off x="2177753" y="2169309"/>
              <a:ext cx="1715384" cy="3918269"/>
              <a:chOff x="10706378" y="539509"/>
              <a:chExt cx="1715384" cy="3918269"/>
            </a:xfrm>
          </p:grpSpPr>
          <p:sp>
            <p:nvSpPr>
              <p:cNvPr id="2015" name="Google Shape;2015;p21"/>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1"/>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1"/>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1"/>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1"/>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1"/>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1"/>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1"/>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1"/>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1"/>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1"/>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1"/>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1"/>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1"/>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1"/>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1"/>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1"/>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2" name="Google Shape;2032;p21"/>
            <p:cNvSpPr/>
            <p:nvPr/>
          </p:nvSpPr>
          <p:spPr>
            <a:xfrm>
              <a:off x="3402350" y="3781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3" name="Google Shape;2033;p21"/>
          <p:cNvGrpSpPr/>
          <p:nvPr/>
        </p:nvGrpSpPr>
        <p:grpSpPr>
          <a:xfrm rot="-5400000">
            <a:off x="-1007424" y="1007415"/>
            <a:ext cx="3277907" cy="1263055"/>
            <a:chOff x="1766764" y="-4125385"/>
            <a:chExt cx="3277907" cy="1263055"/>
          </a:xfrm>
        </p:grpSpPr>
        <p:sp>
          <p:nvSpPr>
            <p:cNvPr id="2034" name="Google Shape;2034;p21"/>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1"/>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1"/>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1"/>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1"/>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1"/>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1"/>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1"/>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1"/>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1"/>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1"/>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1"/>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1"/>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1"/>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1"/>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1"/>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1"/>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1"/>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1"/>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1"/>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1"/>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1"/>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1"/>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1"/>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1"/>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1"/>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2060" name="Shape 2060"/>
        <p:cNvGrpSpPr/>
        <p:nvPr/>
      </p:nvGrpSpPr>
      <p:grpSpPr>
        <a:xfrm>
          <a:off x="0" y="0"/>
          <a:ext cx="0" cy="0"/>
          <a:chOff x="0" y="0"/>
          <a:chExt cx="0" cy="0"/>
        </a:xfrm>
      </p:grpSpPr>
      <p:sp>
        <p:nvSpPr>
          <p:cNvPr id="2061" name="Google Shape;2061;p22"/>
          <p:cNvSpPr txBox="1"/>
          <p:nvPr>
            <p:ph type="title"/>
          </p:nvPr>
        </p:nvSpPr>
        <p:spPr>
          <a:xfrm>
            <a:off x="720000" y="1701825"/>
            <a:ext cx="3858900" cy="36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600"/>
              <a:buFont typeface="Manjari"/>
              <a:buNone/>
              <a:defRPr sz="1500">
                <a:solidFill>
                  <a:schemeClr val="dk1"/>
                </a:solidFill>
                <a:latin typeface="Manjari"/>
                <a:ea typeface="Manjari"/>
                <a:cs typeface="Manjari"/>
                <a:sym typeface="Manjari"/>
              </a:defRPr>
            </a:lvl1pPr>
            <a:lvl2pPr lvl="1"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2pPr>
            <a:lvl3pPr lvl="2"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3pPr>
            <a:lvl4pPr lvl="3"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4pPr>
            <a:lvl5pPr lvl="4"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5pPr>
            <a:lvl6pPr lvl="5"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6pPr>
            <a:lvl7pPr lvl="6"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7pPr>
            <a:lvl8pPr lvl="7"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8pPr>
            <a:lvl9pPr lvl="8" rtl="0" algn="ctr">
              <a:spcBef>
                <a:spcPts val="0"/>
              </a:spcBef>
              <a:spcAft>
                <a:spcPts val="0"/>
              </a:spcAft>
              <a:buClr>
                <a:schemeClr val="dk1"/>
              </a:buClr>
              <a:buSzPts val="3500"/>
              <a:buFont typeface="Manjari"/>
              <a:buNone/>
              <a:defRPr sz="3500">
                <a:solidFill>
                  <a:schemeClr val="dk1"/>
                </a:solidFill>
                <a:latin typeface="Manjari"/>
                <a:ea typeface="Manjari"/>
                <a:cs typeface="Manjari"/>
                <a:sym typeface="Manjari"/>
              </a:defRPr>
            </a:lvl9pPr>
          </a:lstStyle>
          <a:p/>
        </p:txBody>
      </p:sp>
      <p:sp>
        <p:nvSpPr>
          <p:cNvPr id="2062" name="Google Shape;2062;p22"/>
          <p:cNvSpPr txBox="1"/>
          <p:nvPr>
            <p:ph hasCustomPrompt="1" idx="2" type="title"/>
          </p:nvPr>
        </p:nvSpPr>
        <p:spPr>
          <a:xfrm>
            <a:off x="713125"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3" name="Google Shape;2063;p22"/>
          <p:cNvSpPr txBox="1"/>
          <p:nvPr>
            <p:ph idx="1" type="subTitle"/>
          </p:nvPr>
        </p:nvSpPr>
        <p:spPr>
          <a:xfrm>
            <a:off x="4571999" y="1701825"/>
            <a:ext cx="38583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4" name="Google Shape;2064;p22"/>
          <p:cNvSpPr txBox="1"/>
          <p:nvPr>
            <p:ph hasCustomPrompt="1" idx="3" type="title"/>
          </p:nvPr>
        </p:nvSpPr>
        <p:spPr>
          <a:xfrm>
            <a:off x="4571999" y="1371275"/>
            <a:ext cx="38583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5" name="Google Shape;2065;p22"/>
          <p:cNvSpPr txBox="1"/>
          <p:nvPr>
            <p:ph idx="4" type="subTitle"/>
          </p:nvPr>
        </p:nvSpPr>
        <p:spPr>
          <a:xfrm>
            <a:off x="2642550" y="3468706"/>
            <a:ext cx="38589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500">
                <a:solidFill>
                  <a:schemeClr val="dk1"/>
                </a:solidFill>
              </a:defRPr>
            </a:lvl1pPr>
            <a:lvl2pPr lvl="1" rtl="0" algn="ctr">
              <a:spcBef>
                <a:spcPts val="0"/>
              </a:spcBef>
              <a:spcAft>
                <a:spcPts val="0"/>
              </a:spcAft>
              <a:buNone/>
              <a:defRPr sz="1500">
                <a:solidFill>
                  <a:schemeClr val="dk1"/>
                </a:solidFill>
              </a:defRPr>
            </a:lvl2pPr>
            <a:lvl3pPr lvl="2" rtl="0" algn="ctr">
              <a:spcBef>
                <a:spcPts val="0"/>
              </a:spcBef>
              <a:spcAft>
                <a:spcPts val="0"/>
              </a:spcAft>
              <a:buNone/>
              <a:defRPr sz="1500">
                <a:solidFill>
                  <a:schemeClr val="dk1"/>
                </a:solidFill>
              </a:defRPr>
            </a:lvl3pPr>
            <a:lvl4pPr lvl="3" rtl="0" algn="ctr">
              <a:spcBef>
                <a:spcPts val="0"/>
              </a:spcBef>
              <a:spcAft>
                <a:spcPts val="0"/>
              </a:spcAft>
              <a:buNone/>
              <a:defRPr sz="1500">
                <a:solidFill>
                  <a:schemeClr val="dk1"/>
                </a:solidFill>
              </a:defRPr>
            </a:lvl4pPr>
            <a:lvl5pPr lvl="4" rtl="0" algn="ctr">
              <a:spcBef>
                <a:spcPts val="0"/>
              </a:spcBef>
              <a:spcAft>
                <a:spcPts val="0"/>
              </a:spcAft>
              <a:buNone/>
              <a:defRPr sz="1500">
                <a:solidFill>
                  <a:schemeClr val="dk1"/>
                </a:solidFill>
              </a:defRPr>
            </a:lvl5pPr>
            <a:lvl6pPr lvl="5" rtl="0" algn="ctr">
              <a:spcBef>
                <a:spcPts val="0"/>
              </a:spcBef>
              <a:spcAft>
                <a:spcPts val="0"/>
              </a:spcAft>
              <a:buNone/>
              <a:defRPr sz="1500">
                <a:solidFill>
                  <a:schemeClr val="dk1"/>
                </a:solidFill>
              </a:defRPr>
            </a:lvl6pPr>
            <a:lvl7pPr lvl="6" rtl="0" algn="ctr">
              <a:spcBef>
                <a:spcPts val="0"/>
              </a:spcBef>
              <a:spcAft>
                <a:spcPts val="0"/>
              </a:spcAft>
              <a:buNone/>
              <a:defRPr sz="1500">
                <a:solidFill>
                  <a:schemeClr val="dk1"/>
                </a:solidFill>
              </a:defRPr>
            </a:lvl7pPr>
            <a:lvl8pPr lvl="7" rtl="0" algn="ctr">
              <a:spcBef>
                <a:spcPts val="0"/>
              </a:spcBef>
              <a:spcAft>
                <a:spcPts val="0"/>
              </a:spcAft>
              <a:buNone/>
              <a:defRPr sz="1500">
                <a:solidFill>
                  <a:schemeClr val="dk1"/>
                </a:solidFill>
              </a:defRPr>
            </a:lvl8pPr>
            <a:lvl9pPr lvl="8" rtl="0" algn="ctr">
              <a:spcBef>
                <a:spcPts val="0"/>
              </a:spcBef>
              <a:spcAft>
                <a:spcPts val="0"/>
              </a:spcAft>
              <a:buNone/>
              <a:defRPr sz="1500">
                <a:solidFill>
                  <a:schemeClr val="dk1"/>
                </a:solidFill>
              </a:defRPr>
            </a:lvl9pPr>
          </a:lstStyle>
          <a:p/>
        </p:txBody>
      </p:sp>
      <p:sp>
        <p:nvSpPr>
          <p:cNvPr id="2066" name="Google Shape;2066;p22"/>
          <p:cNvSpPr txBox="1"/>
          <p:nvPr>
            <p:ph hasCustomPrompt="1" idx="5" type="title"/>
          </p:nvPr>
        </p:nvSpPr>
        <p:spPr>
          <a:xfrm>
            <a:off x="2327100" y="3019100"/>
            <a:ext cx="44898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067" name="Google Shape;2067;p22"/>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2"/>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2"/>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2"/>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2"/>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4" name="Google Shape;2074;p22"/>
          <p:cNvGrpSpPr/>
          <p:nvPr/>
        </p:nvGrpSpPr>
        <p:grpSpPr>
          <a:xfrm rot="10800000">
            <a:off x="5290591" y="0"/>
            <a:ext cx="3840097" cy="2558635"/>
            <a:chOff x="235225" y="2771600"/>
            <a:chExt cx="3133750" cy="2088000"/>
          </a:xfrm>
        </p:grpSpPr>
        <p:sp>
          <p:nvSpPr>
            <p:cNvPr id="2075" name="Google Shape;2075;p22"/>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2"/>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22"/>
          <p:cNvGrpSpPr/>
          <p:nvPr/>
        </p:nvGrpSpPr>
        <p:grpSpPr>
          <a:xfrm>
            <a:off x="-2" y="9"/>
            <a:ext cx="3985907" cy="3918269"/>
            <a:chOff x="2524675" y="238075"/>
            <a:chExt cx="1178600" cy="1158600"/>
          </a:xfrm>
        </p:grpSpPr>
        <p:sp>
          <p:nvSpPr>
            <p:cNvPr id="2081" name="Google Shape;2081;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22"/>
          <p:cNvGrpSpPr/>
          <p:nvPr/>
        </p:nvGrpSpPr>
        <p:grpSpPr>
          <a:xfrm>
            <a:off x="5212442" y="3609126"/>
            <a:ext cx="3918269" cy="1521517"/>
            <a:chOff x="1302767" y="-2641999"/>
            <a:chExt cx="3918269" cy="1521517"/>
          </a:xfrm>
        </p:grpSpPr>
        <p:sp>
          <p:nvSpPr>
            <p:cNvPr id="2136" name="Google Shape;2136;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2"/>
          <p:cNvGrpSpPr/>
          <p:nvPr/>
        </p:nvGrpSpPr>
        <p:grpSpPr>
          <a:xfrm>
            <a:off x="5212442" y="5926"/>
            <a:ext cx="3918269" cy="1521517"/>
            <a:chOff x="1302767" y="-2641999"/>
            <a:chExt cx="3918269" cy="1521517"/>
          </a:xfrm>
        </p:grpSpPr>
        <p:sp>
          <p:nvSpPr>
            <p:cNvPr id="2150" name="Google Shape;2150;p22"/>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2"/>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2"/>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2"/>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2"/>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2"/>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2"/>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2"/>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2"/>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2"/>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2"/>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2"/>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2"/>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3" name="Google Shape;2163;p22"/>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4" name="Google Shape;2164;p22"/>
          <p:cNvGrpSpPr/>
          <p:nvPr/>
        </p:nvGrpSpPr>
        <p:grpSpPr>
          <a:xfrm rot="-5400000">
            <a:off x="5178623" y="1191409"/>
            <a:ext cx="3985907" cy="3918269"/>
            <a:chOff x="2524675" y="238075"/>
            <a:chExt cx="1178600" cy="1158600"/>
          </a:xfrm>
        </p:grpSpPr>
        <p:sp>
          <p:nvSpPr>
            <p:cNvPr id="2165" name="Google Shape;2165;p22"/>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2"/>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2"/>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2"/>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2"/>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2"/>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2"/>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2"/>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2"/>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2"/>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2"/>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2"/>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2"/>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2"/>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2"/>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2"/>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2"/>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2"/>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2"/>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2"/>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2"/>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2"/>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2"/>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2"/>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2"/>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2"/>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2"/>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2"/>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2"/>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2"/>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2"/>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2"/>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2"/>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2"/>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2"/>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2"/>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2"/>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2"/>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2"/>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2"/>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2"/>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2"/>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2"/>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2"/>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2"/>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2"/>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2"/>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2"/>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2"/>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2"/>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2"/>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2"/>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2"/>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2"/>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2">
    <p:spTree>
      <p:nvGrpSpPr>
        <p:cNvPr id="2219" name="Shape 2219"/>
        <p:cNvGrpSpPr/>
        <p:nvPr/>
      </p:nvGrpSpPr>
      <p:grpSpPr>
        <a:xfrm>
          <a:off x="0" y="0"/>
          <a:ext cx="0" cy="0"/>
          <a:chOff x="0" y="0"/>
          <a:chExt cx="0" cy="0"/>
        </a:xfrm>
      </p:grpSpPr>
      <p:sp>
        <p:nvSpPr>
          <p:cNvPr id="2220" name="Google Shape;2220;p23"/>
          <p:cNvSpPr txBox="1"/>
          <p:nvPr>
            <p:ph type="title"/>
          </p:nvPr>
        </p:nvSpPr>
        <p:spPr>
          <a:xfrm>
            <a:off x="3134400" y="2871000"/>
            <a:ext cx="2875200" cy="47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21" name="Google Shape;2221;p23"/>
          <p:cNvSpPr txBox="1"/>
          <p:nvPr>
            <p:ph idx="1" type="subTitle"/>
          </p:nvPr>
        </p:nvSpPr>
        <p:spPr>
          <a:xfrm>
            <a:off x="1231050" y="1809525"/>
            <a:ext cx="6681900" cy="103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700"/>
              <a:buNone/>
              <a:defRPr sz="2500"/>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2222" name="Google Shape;2222;p23"/>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3"/>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3"/>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23"/>
          <p:cNvGrpSpPr/>
          <p:nvPr/>
        </p:nvGrpSpPr>
        <p:grpSpPr>
          <a:xfrm>
            <a:off x="-2" y="9"/>
            <a:ext cx="3985907" cy="3918269"/>
            <a:chOff x="2524675" y="238075"/>
            <a:chExt cx="1178600" cy="1158600"/>
          </a:xfrm>
        </p:grpSpPr>
        <p:sp>
          <p:nvSpPr>
            <p:cNvPr id="2226" name="Google Shape;2226;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23"/>
          <p:cNvGrpSpPr/>
          <p:nvPr/>
        </p:nvGrpSpPr>
        <p:grpSpPr>
          <a:xfrm flipH="1">
            <a:off x="5287722" y="1942450"/>
            <a:ext cx="3853412" cy="3206994"/>
            <a:chOff x="-13316" y="1942450"/>
            <a:chExt cx="3853412" cy="3206994"/>
          </a:xfrm>
        </p:grpSpPr>
        <p:grpSp>
          <p:nvGrpSpPr>
            <p:cNvPr id="2281" name="Google Shape;2281;p23"/>
            <p:cNvGrpSpPr/>
            <p:nvPr/>
          </p:nvGrpSpPr>
          <p:grpSpPr>
            <a:xfrm flipH="1" rot="-5400000">
              <a:off x="-784725" y="2727175"/>
              <a:ext cx="3189300" cy="1619850"/>
              <a:chOff x="4185675" y="845125"/>
              <a:chExt cx="3189300" cy="1619850"/>
            </a:xfrm>
          </p:grpSpPr>
          <p:sp>
            <p:nvSpPr>
              <p:cNvPr id="2282" name="Google Shape;2282;p23"/>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3"/>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3"/>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5" name="Google Shape;2285;p23"/>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3"/>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7" name="Google Shape;2287;p23"/>
            <p:cNvGrpSpPr/>
            <p:nvPr/>
          </p:nvGrpSpPr>
          <p:grpSpPr>
            <a:xfrm>
              <a:off x="-1" y="2590808"/>
              <a:ext cx="3840097" cy="2558635"/>
              <a:chOff x="235225" y="2771600"/>
              <a:chExt cx="3133750" cy="2088000"/>
            </a:xfrm>
          </p:grpSpPr>
          <p:sp>
            <p:nvSpPr>
              <p:cNvPr id="2288" name="Google Shape;2288;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3" name="Google Shape;2293;p23"/>
          <p:cNvGrpSpPr/>
          <p:nvPr/>
        </p:nvGrpSpPr>
        <p:grpSpPr>
          <a:xfrm>
            <a:off x="5158098" y="1231184"/>
            <a:ext cx="3985907" cy="3918269"/>
            <a:chOff x="2524675" y="238075"/>
            <a:chExt cx="1178600" cy="1158600"/>
          </a:xfrm>
        </p:grpSpPr>
        <p:sp>
          <p:nvSpPr>
            <p:cNvPr id="2294" name="Google Shape;2294;p23"/>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3"/>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3"/>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3"/>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3"/>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3"/>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3"/>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3"/>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3"/>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3"/>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3"/>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3"/>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3"/>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3"/>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3"/>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3"/>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3"/>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3"/>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3"/>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3"/>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3"/>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3"/>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3"/>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3"/>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3"/>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3"/>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3"/>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3"/>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3"/>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3"/>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3"/>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3"/>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3"/>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3"/>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3"/>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3"/>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3"/>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3"/>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3"/>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3"/>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3"/>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3"/>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3"/>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3"/>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3"/>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3"/>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3"/>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3"/>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3"/>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3"/>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3"/>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3"/>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3"/>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3"/>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3"/>
          <p:cNvGrpSpPr/>
          <p:nvPr/>
        </p:nvGrpSpPr>
        <p:grpSpPr>
          <a:xfrm>
            <a:off x="-26" y="2571758"/>
            <a:ext cx="3840097" cy="2558635"/>
            <a:chOff x="235225" y="2771600"/>
            <a:chExt cx="3133750" cy="2088000"/>
          </a:xfrm>
        </p:grpSpPr>
        <p:sp>
          <p:nvSpPr>
            <p:cNvPr id="2349" name="Google Shape;2349;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4" name="Google Shape;2354;p23"/>
          <p:cNvGrpSpPr/>
          <p:nvPr/>
        </p:nvGrpSpPr>
        <p:grpSpPr>
          <a:xfrm rot="10800000">
            <a:off x="5303899" y="8"/>
            <a:ext cx="3840097" cy="2558635"/>
            <a:chOff x="235225" y="2771600"/>
            <a:chExt cx="3133750" cy="2088000"/>
          </a:xfrm>
        </p:grpSpPr>
        <p:sp>
          <p:nvSpPr>
            <p:cNvPr id="2355" name="Google Shape;2355;p23"/>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3"/>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3"/>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3"/>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3"/>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
    <p:spTree>
      <p:nvGrpSpPr>
        <p:cNvPr id="2360" name="Shape 2360"/>
        <p:cNvGrpSpPr/>
        <p:nvPr/>
      </p:nvGrpSpPr>
      <p:grpSpPr>
        <a:xfrm>
          <a:off x="0" y="0"/>
          <a:ext cx="0" cy="0"/>
          <a:chOff x="0" y="0"/>
          <a:chExt cx="0" cy="0"/>
        </a:xfrm>
      </p:grpSpPr>
      <p:sp>
        <p:nvSpPr>
          <p:cNvPr id="2361" name="Google Shape;2361;p24"/>
          <p:cNvSpPr txBox="1"/>
          <p:nvPr>
            <p:ph type="title"/>
          </p:nvPr>
        </p:nvSpPr>
        <p:spPr>
          <a:xfrm>
            <a:off x="715650" y="1814525"/>
            <a:ext cx="3849600" cy="534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62" name="Google Shape;2362;p24"/>
          <p:cNvSpPr txBox="1"/>
          <p:nvPr>
            <p:ph idx="1" type="subTitle"/>
          </p:nvPr>
        </p:nvSpPr>
        <p:spPr>
          <a:xfrm>
            <a:off x="713250" y="2335428"/>
            <a:ext cx="3852000" cy="104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363" name="Google Shape;2363;p24"/>
          <p:cNvGrpSpPr/>
          <p:nvPr/>
        </p:nvGrpSpPr>
        <p:grpSpPr>
          <a:xfrm>
            <a:off x="13724" y="2571758"/>
            <a:ext cx="3840097" cy="2558635"/>
            <a:chOff x="235225" y="2771600"/>
            <a:chExt cx="3133750" cy="2088000"/>
          </a:xfrm>
        </p:grpSpPr>
        <p:sp>
          <p:nvSpPr>
            <p:cNvPr id="2364" name="Google Shape;2364;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24"/>
          <p:cNvGrpSpPr/>
          <p:nvPr/>
        </p:nvGrpSpPr>
        <p:grpSpPr>
          <a:xfrm rot="10800000">
            <a:off x="5303899" y="8"/>
            <a:ext cx="3840097" cy="2558635"/>
            <a:chOff x="235225" y="2771600"/>
            <a:chExt cx="3133750" cy="2088000"/>
          </a:xfrm>
        </p:grpSpPr>
        <p:sp>
          <p:nvSpPr>
            <p:cNvPr id="2370" name="Google Shape;2370;p2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5" name="Google Shape;2375;p24"/>
          <p:cNvGrpSpPr/>
          <p:nvPr/>
        </p:nvGrpSpPr>
        <p:grpSpPr>
          <a:xfrm>
            <a:off x="39701" y="3880440"/>
            <a:ext cx="3277907" cy="1263055"/>
            <a:chOff x="1766764" y="-4125385"/>
            <a:chExt cx="3277907" cy="1263055"/>
          </a:xfrm>
        </p:grpSpPr>
        <p:sp>
          <p:nvSpPr>
            <p:cNvPr id="2376" name="Google Shape;2376;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24"/>
          <p:cNvGrpSpPr/>
          <p:nvPr/>
        </p:nvGrpSpPr>
        <p:grpSpPr>
          <a:xfrm>
            <a:off x="39701" y="-10"/>
            <a:ext cx="3277907" cy="1263055"/>
            <a:chOff x="1766764" y="-4125385"/>
            <a:chExt cx="3277907" cy="1263055"/>
          </a:xfrm>
        </p:grpSpPr>
        <p:sp>
          <p:nvSpPr>
            <p:cNvPr id="2403" name="Google Shape;2403;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9" name="Google Shape;2429;p24"/>
          <p:cNvGrpSpPr/>
          <p:nvPr/>
        </p:nvGrpSpPr>
        <p:grpSpPr>
          <a:xfrm rot="-5400000">
            <a:off x="6873526" y="1007415"/>
            <a:ext cx="3277907" cy="1263055"/>
            <a:chOff x="1766764" y="-4125385"/>
            <a:chExt cx="3277907" cy="1263055"/>
          </a:xfrm>
        </p:grpSpPr>
        <p:sp>
          <p:nvSpPr>
            <p:cNvPr id="2430" name="Google Shape;2430;p2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2456" name="Shape 2456"/>
        <p:cNvGrpSpPr/>
        <p:nvPr/>
      </p:nvGrpSpPr>
      <p:grpSpPr>
        <a:xfrm>
          <a:off x="0" y="0"/>
          <a:ext cx="0" cy="0"/>
          <a:chOff x="0" y="0"/>
          <a:chExt cx="0" cy="0"/>
        </a:xfrm>
      </p:grpSpPr>
      <p:sp>
        <p:nvSpPr>
          <p:cNvPr id="2457" name="Google Shape;2457;p25"/>
          <p:cNvSpPr txBox="1"/>
          <p:nvPr>
            <p:ph type="title"/>
          </p:nvPr>
        </p:nvSpPr>
        <p:spPr>
          <a:xfrm>
            <a:off x="4592325" y="1810512"/>
            <a:ext cx="3849600" cy="534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500"/>
              <a:buNone/>
              <a:defRPr/>
            </a:lvl1pPr>
            <a:lvl2pPr lvl="1" rtl="0" algn="l">
              <a:spcBef>
                <a:spcPts val="0"/>
              </a:spcBef>
              <a:spcAft>
                <a:spcPts val="0"/>
              </a:spcAft>
              <a:buSzPts val="3500"/>
              <a:buNone/>
              <a:defRPr/>
            </a:lvl2pPr>
            <a:lvl3pPr lvl="2" rtl="0" algn="l">
              <a:spcBef>
                <a:spcPts val="0"/>
              </a:spcBef>
              <a:spcAft>
                <a:spcPts val="0"/>
              </a:spcAft>
              <a:buSzPts val="3500"/>
              <a:buNone/>
              <a:defRPr/>
            </a:lvl3pPr>
            <a:lvl4pPr lvl="3" rtl="0" algn="l">
              <a:spcBef>
                <a:spcPts val="0"/>
              </a:spcBef>
              <a:spcAft>
                <a:spcPts val="0"/>
              </a:spcAft>
              <a:buSzPts val="3500"/>
              <a:buNone/>
              <a:defRPr/>
            </a:lvl4pPr>
            <a:lvl5pPr lvl="4" rtl="0" algn="l">
              <a:spcBef>
                <a:spcPts val="0"/>
              </a:spcBef>
              <a:spcAft>
                <a:spcPts val="0"/>
              </a:spcAft>
              <a:buSzPts val="3500"/>
              <a:buNone/>
              <a:defRPr/>
            </a:lvl5pPr>
            <a:lvl6pPr lvl="5" rtl="0" algn="l">
              <a:spcBef>
                <a:spcPts val="0"/>
              </a:spcBef>
              <a:spcAft>
                <a:spcPts val="0"/>
              </a:spcAft>
              <a:buSzPts val="3500"/>
              <a:buNone/>
              <a:defRPr/>
            </a:lvl6pPr>
            <a:lvl7pPr lvl="6" rtl="0" algn="l">
              <a:spcBef>
                <a:spcPts val="0"/>
              </a:spcBef>
              <a:spcAft>
                <a:spcPts val="0"/>
              </a:spcAft>
              <a:buSzPts val="3500"/>
              <a:buNone/>
              <a:defRPr/>
            </a:lvl7pPr>
            <a:lvl8pPr lvl="7" rtl="0" algn="l">
              <a:spcBef>
                <a:spcPts val="0"/>
              </a:spcBef>
              <a:spcAft>
                <a:spcPts val="0"/>
              </a:spcAft>
              <a:buSzPts val="3500"/>
              <a:buNone/>
              <a:defRPr/>
            </a:lvl8pPr>
            <a:lvl9pPr lvl="8" rtl="0" algn="l">
              <a:spcBef>
                <a:spcPts val="0"/>
              </a:spcBef>
              <a:spcAft>
                <a:spcPts val="0"/>
              </a:spcAft>
              <a:buSzPts val="3500"/>
              <a:buNone/>
              <a:defRPr/>
            </a:lvl9pPr>
          </a:lstStyle>
          <a:p/>
        </p:txBody>
      </p:sp>
      <p:sp>
        <p:nvSpPr>
          <p:cNvPr id="2458" name="Google Shape;2458;p25"/>
          <p:cNvSpPr txBox="1"/>
          <p:nvPr>
            <p:ph idx="1" type="subTitle"/>
          </p:nvPr>
        </p:nvSpPr>
        <p:spPr>
          <a:xfrm>
            <a:off x="4589925" y="2333796"/>
            <a:ext cx="3852000" cy="1044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459" name="Google Shape;2459;p25"/>
          <p:cNvGrpSpPr/>
          <p:nvPr/>
        </p:nvGrpSpPr>
        <p:grpSpPr>
          <a:xfrm flipH="1">
            <a:off x="5303899" y="2571758"/>
            <a:ext cx="3840097" cy="2558635"/>
            <a:chOff x="235225" y="2771600"/>
            <a:chExt cx="3133750" cy="2088000"/>
          </a:xfrm>
        </p:grpSpPr>
        <p:sp>
          <p:nvSpPr>
            <p:cNvPr id="2460" name="Google Shape;2460;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25"/>
          <p:cNvGrpSpPr/>
          <p:nvPr/>
        </p:nvGrpSpPr>
        <p:grpSpPr>
          <a:xfrm flipH="1" rot="10800000">
            <a:off x="-1" y="8"/>
            <a:ext cx="3840097" cy="2558635"/>
            <a:chOff x="235225" y="2771600"/>
            <a:chExt cx="3133750" cy="2088000"/>
          </a:xfrm>
        </p:grpSpPr>
        <p:sp>
          <p:nvSpPr>
            <p:cNvPr id="2466" name="Google Shape;2466;p25"/>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5"/>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5"/>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5"/>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5"/>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25"/>
          <p:cNvGrpSpPr/>
          <p:nvPr/>
        </p:nvGrpSpPr>
        <p:grpSpPr>
          <a:xfrm>
            <a:off x="39701" y="-10"/>
            <a:ext cx="3277907" cy="1263055"/>
            <a:chOff x="1766764" y="-4125385"/>
            <a:chExt cx="3277907" cy="1263055"/>
          </a:xfrm>
        </p:grpSpPr>
        <p:sp>
          <p:nvSpPr>
            <p:cNvPr id="2472" name="Google Shape;2472;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8" name="Google Shape;2498;p25"/>
          <p:cNvGrpSpPr/>
          <p:nvPr/>
        </p:nvGrpSpPr>
        <p:grpSpPr>
          <a:xfrm>
            <a:off x="5866101" y="3880440"/>
            <a:ext cx="3277907" cy="1263055"/>
            <a:chOff x="1766764" y="-4125385"/>
            <a:chExt cx="3277907" cy="1263055"/>
          </a:xfrm>
        </p:grpSpPr>
        <p:sp>
          <p:nvSpPr>
            <p:cNvPr id="2499" name="Google Shape;2499;p2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15">
    <p:spTree>
      <p:nvGrpSpPr>
        <p:cNvPr id="2525" name="Shape 2525"/>
        <p:cNvGrpSpPr/>
        <p:nvPr/>
      </p:nvGrpSpPr>
      <p:grpSpPr>
        <a:xfrm>
          <a:off x="0" y="0"/>
          <a:ext cx="0" cy="0"/>
          <a:chOff x="0" y="0"/>
          <a:chExt cx="0" cy="0"/>
        </a:xfrm>
      </p:grpSpPr>
      <p:sp>
        <p:nvSpPr>
          <p:cNvPr id="2526" name="Google Shape;2526;p2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2527" name="Google Shape;2527;p26"/>
          <p:cNvSpPr txBox="1"/>
          <p:nvPr>
            <p:ph idx="1" type="body"/>
          </p:nvPr>
        </p:nvSpPr>
        <p:spPr>
          <a:xfrm>
            <a:off x="1890750" y="3027963"/>
            <a:ext cx="5362500" cy="647700"/>
          </a:xfrm>
          <a:prstGeom prst="rect">
            <a:avLst/>
          </a:prstGeom>
        </p:spPr>
        <p:txBody>
          <a:bodyPr anchorCtr="0" anchor="ctr" bIns="91425" lIns="91425" spcFirstLastPara="1" rIns="91425" wrap="square" tIns="91425">
            <a:noAutofit/>
          </a:bodyPr>
          <a:lstStyle>
            <a:lvl1pPr indent="-330200" lvl="0" marL="457200" algn="ctr">
              <a:spcBef>
                <a:spcPts val="0"/>
              </a:spcBef>
              <a:spcAft>
                <a:spcPts val="0"/>
              </a:spcAft>
              <a:buSzPts val="1600"/>
              <a:buChar char="●"/>
              <a:defRPr sz="15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528" name="Google Shape;2528;p26"/>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6"/>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1" name="Google Shape;2531;p26"/>
          <p:cNvGrpSpPr/>
          <p:nvPr/>
        </p:nvGrpSpPr>
        <p:grpSpPr>
          <a:xfrm flipH="1" rot="10800000">
            <a:off x="-16" y="8"/>
            <a:ext cx="3840097" cy="2558635"/>
            <a:chOff x="235225" y="2771600"/>
            <a:chExt cx="3133750" cy="2088000"/>
          </a:xfrm>
        </p:grpSpPr>
        <p:sp>
          <p:nvSpPr>
            <p:cNvPr id="2532" name="Google Shape;2532;p26"/>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6"/>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6"/>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7" name="Google Shape;2537;p26"/>
          <p:cNvGrpSpPr/>
          <p:nvPr/>
        </p:nvGrpSpPr>
        <p:grpSpPr>
          <a:xfrm flipH="1">
            <a:off x="5158074" y="9"/>
            <a:ext cx="3985907" cy="3918269"/>
            <a:chOff x="2524675" y="238075"/>
            <a:chExt cx="1178600" cy="1158600"/>
          </a:xfrm>
        </p:grpSpPr>
        <p:sp>
          <p:nvSpPr>
            <p:cNvPr id="2538" name="Google Shape;2538;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6"/>
          <p:cNvGrpSpPr/>
          <p:nvPr/>
        </p:nvGrpSpPr>
        <p:grpSpPr>
          <a:xfrm flipH="1">
            <a:off x="-26" y="1231184"/>
            <a:ext cx="3985907" cy="3918269"/>
            <a:chOff x="2524675" y="238075"/>
            <a:chExt cx="1178600" cy="1158600"/>
          </a:xfrm>
        </p:grpSpPr>
        <p:sp>
          <p:nvSpPr>
            <p:cNvPr id="2593" name="Google Shape;2593;p2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2647" name="Shape 2647"/>
        <p:cNvGrpSpPr/>
        <p:nvPr/>
      </p:nvGrpSpPr>
      <p:grpSpPr>
        <a:xfrm>
          <a:off x="0" y="0"/>
          <a:ext cx="0" cy="0"/>
          <a:chOff x="0" y="0"/>
          <a:chExt cx="0" cy="0"/>
        </a:xfrm>
      </p:grpSpPr>
      <p:sp>
        <p:nvSpPr>
          <p:cNvPr id="2648" name="Google Shape;2648;p27"/>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7"/>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7"/>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7"/>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7"/>
          <p:cNvSpPr/>
          <p:nvPr/>
        </p:nvSpPr>
        <p:spPr>
          <a:xfrm rot="-5400000">
            <a:off x="7242794" y="327957"/>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7"/>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7"/>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5" name="Google Shape;2655;p27"/>
          <p:cNvGrpSpPr/>
          <p:nvPr/>
        </p:nvGrpSpPr>
        <p:grpSpPr>
          <a:xfrm rot="10800000">
            <a:off x="5290591" y="0"/>
            <a:ext cx="3840097" cy="2558635"/>
            <a:chOff x="235225" y="2771600"/>
            <a:chExt cx="3133750" cy="2088000"/>
          </a:xfrm>
        </p:grpSpPr>
        <p:sp>
          <p:nvSpPr>
            <p:cNvPr id="2656" name="Google Shape;2656;p2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1" name="Google Shape;2661;p27"/>
          <p:cNvGrpSpPr/>
          <p:nvPr/>
        </p:nvGrpSpPr>
        <p:grpSpPr>
          <a:xfrm>
            <a:off x="-2" y="9"/>
            <a:ext cx="3985907" cy="3918269"/>
            <a:chOff x="2524675" y="238075"/>
            <a:chExt cx="1178600" cy="1158600"/>
          </a:xfrm>
        </p:grpSpPr>
        <p:sp>
          <p:nvSpPr>
            <p:cNvPr id="2662" name="Google Shape;2662;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6" name="Google Shape;2716;p27"/>
          <p:cNvGrpSpPr/>
          <p:nvPr/>
        </p:nvGrpSpPr>
        <p:grpSpPr>
          <a:xfrm>
            <a:off x="5212442" y="3609126"/>
            <a:ext cx="3918269" cy="1521517"/>
            <a:chOff x="1302767" y="-2641999"/>
            <a:chExt cx="3918269" cy="1521517"/>
          </a:xfrm>
        </p:grpSpPr>
        <p:sp>
          <p:nvSpPr>
            <p:cNvPr id="2717" name="Google Shape;2717;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0" name="Google Shape;2730;p27"/>
          <p:cNvGrpSpPr/>
          <p:nvPr/>
        </p:nvGrpSpPr>
        <p:grpSpPr>
          <a:xfrm>
            <a:off x="5212442" y="5926"/>
            <a:ext cx="3918269" cy="1521517"/>
            <a:chOff x="1302767" y="-2641999"/>
            <a:chExt cx="3918269" cy="1521517"/>
          </a:xfrm>
        </p:grpSpPr>
        <p:sp>
          <p:nvSpPr>
            <p:cNvPr id="2731" name="Google Shape;2731;p27"/>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7"/>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7"/>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7"/>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7"/>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7"/>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7"/>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7"/>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7"/>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7"/>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7"/>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7"/>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7"/>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4" name="Google Shape;2744;p27"/>
          <p:cNvSpPr/>
          <p:nvPr/>
        </p:nvSpPr>
        <p:spPr>
          <a:xfrm flipH="1">
            <a:off x="-13314" y="4415703"/>
            <a:ext cx="1716064" cy="727104"/>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5" name="Google Shape;2745;p27"/>
          <p:cNvGrpSpPr/>
          <p:nvPr/>
        </p:nvGrpSpPr>
        <p:grpSpPr>
          <a:xfrm rot="-5400000">
            <a:off x="5178623" y="1191409"/>
            <a:ext cx="3985907" cy="3918269"/>
            <a:chOff x="2524675" y="238075"/>
            <a:chExt cx="1178600" cy="1158600"/>
          </a:xfrm>
        </p:grpSpPr>
        <p:sp>
          <p:nvSpPr>
            <p:cNvPr id="2746" name="Google Shape;2746;p2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7">
    <p:spTree>
      <p:nvGrpSpPr>
        <p:cNvPr id="2800" name="Shape 2800"/>
        <p:cNvGrpSpPr/>
        <p:nvPr/>
      </p:nvGrpSpPr>
      <p:grpSpPr>
        <a:xfrm>
          <a:off x="0" y="0"/>
          <a:ext cx="0" cy="0"/>
          <a:chOff x="0" y="0"/>
          <a:chExt cx="0" cy="0"/>
        </a:xfrm>
      </p:grpSpPr>
      <p:sp>
        <p:nvSpPr>
          <p:cNvPr id="2801" name="Google Shape;2801;p28"/>
          <p:cNvSpPr/>
          <p:nvPr/>
        </p:nvSpPr>
        <p:spPr>
          <a:xfrm flipH="1">
            <a:off x="672255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8"/>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8"/>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4" name="Google Shape;2804;p28"/>
          <p:cNvGrpSpPr/>
          <p:nvPr/>
        </p:nvGrpSpPr>
        <p:grpSpPr>
          <a:xfrm flipH="1" rot="10800000">
            <a:off x="-16" y="8"/>
            <a:ext cx="3840097" cy="2558635"/>
            <a:chOff x="235225" y="2771600"/>
            <a:chExt cx="3133750" cy="2088000"/>
          </a:xfrm>
        </p:grpSpPr>
        <p:sp>
          <p:nvSpPr>
            <p:cNvPr id="2805" name="Google Shape;2805;p2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8"/>
          <p:cNvGrpSpPr/>
          <p:nvPr/>
        </p:nvGrpSpPr>
        <p:grpSpPr>
          <a:xfrm flipH="1">
            <a:off x="5158074" y="9"/>
            <a:ext cx="3985907" cy="3918269"/>
            <a:chOff x="2524675" y="238075"/>
            <a:chExt cx="1178600" cy="1158600"/>
          </a:xfrm>
        </p:grpSpPr>
        <p:sp>
          <p:nvSpPr>
            <p:cNvPr id="2811" name="Google Shape;2811;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5" name="Google Shape;2865;p28"/>
          <p:cNvGrpSpPr/>
          <p:nvPr/>
        </p:nvGrpSpPr>
        <p:grpSpPr>
          <a:xfrm flipH="1">
            <a:off x="-26" y="1231184"/>
            <a:ext cx="3985907" cy="3918269"/>
            <a:chOff x="2524675" y="238075"/>
            <a:chExt cx="1178600" cy="1158600"/>
          </a:xfrm>
        </p:grpSpPr>
        <p:sp>
          <p:nvSpPr>
            <p:cNvPr id="2866" name="Google Shape;2866;p2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
    <p:spTree>
      <p:nvGrpSpPr>
        <p:cNvPr id="2920" name="Shape 2920"/>
        <p:cNvGrpSpPr/>
        <p:nvPr/>
      </p:nvGrpSpPr>
      <p:grpSpPr>
        <a:xfrm>
          <a:off x="0" y="0"/>
          <a:ext cx="0" cy="0"/>
          <a:chOff x="0" y="0"/>
          <a:chExt cx="0" cy="0"/>
        </a:xfrm>
      </p:grpSpPr>
      <p:grpSp>
        <p:nvGrpSpPr>
          <p:cNvPr id="2921" name="Google Shape;2921;p29"/>
          <p:cNvGrpSpPr/>
          <p:nvPr/>
        </p:nvGrpSpPr>
        <p:grpSpPr>
          <a:xfrm flipH="1">
            <a:off x="10" y="3399552"/>
            <a:ext cx="3931697" cy="1741540"/>
            <a:chOff x="1076310" y="3270752"/>
            <a:chExt cx="3931697" cy="1741540"/>
          </a:xfrm>
        </p:grpSpPr>
        <p:sp>
          <p:nvSpPr>
            <p:cNvPr id="2922" name="Google Shape;2922;p29"/>
            <p:cNvSpPr/>
            <p:nvPr/>
          </p:nvSpPr>
          <p:spPr>
            <a:xfrm>
              <a:off x="3402350" y="38718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3" name="Google Shape;2923;p29"/>
            <p:cNvGrpSpPr/>
            <p:nvPr/>
          </p:nvGrpSpPr>
          <p:grpSpPr>
            <a:xfrm rot="-5400000">
              <a:off x="2177753" y="2169309"/>
              <a:ext cx="1715384" cy="3918269"/>
              <a:chOff x="10706378" y="539509"/>
              <a:chExt cx="1715384" cy="3918269"/>
            </a:xfrm>
          </p:grpSpPr>
          <p:sp>
            <p:nvSpPr>
              <p:cNvPr id="2924" name="Google Shape;2924;p29"/>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9"/>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9"/>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9"/>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9"/>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9"/>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9"/>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9"/>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9"/>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9"/>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9"/>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9"/>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9"/>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9"/>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9"/>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9"/>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9"/>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41" name="Google Shape;2941;p29"/>
          <p:cNvSpPr/>
          <p:nvPr/>
        </p:nvSpPr>
        <p:spPr>
          <a:xfrm flipH="1">
            <a:off x="7178590" y="0"/>
            <a:ext cx="1965410" cy="1314283"/>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2" name="Google Shape;2942;p29"/>
          <p:cNvGrpSpPr/>
          <p:nvPr/>
        </p:nvGrpSpPr>
        <p:grpSpPr>
          <a:xfrm rot="-5400000">
            <a:off x="6873526" y="1007415"/>
            <a:ext cx="3277907" cy="1263055"/>
            <a:chOff x="1766764" y="-4125385"/>
            <a:chExt cx="3277907" cy="1263055"/>
          </a:xfrm>
        </p:grpSpPr>
        <p:sp>
          <p:nvSpPr>
            <p:cNvPr id="2943" name="Google Shape;2943;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9" name="Google Shape;2969;p29"/>
          <p:cNvGrpSpPr/>
          <p:nvPr/>
        </p:nvGrpSpPr>
        <p:grpSpPr>
          <a:xfrm>
            <a:off x="39701" y="-10"/>
            <a:ext cx="3277907" cy="1263055"/>
            <a:chOff x="1766764" y="-4125385"/>
            <a:chExt cx="3277907" cy="1263055"/>
          </a:xfrm>
        </p:grpSpPr>
        <p:sp>
          <p:nvSpPr>
            <p:cNvPr id="2970" name="Google Shape;2970;p2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1">
  <p:cSld name="CUSTOM_19">
    <p:spTree>
      <p:nvGrpSpPr>
        <p:cNvPr id="2996" name="Shape 2996"/>
        <p:cNvGrpSpPr/>
        <p:nvPr/>
      </p:nvGrpSpPr>
      <p:grpSpPr>
        <a:xfrm>
          <a:off x="0" y="0"/>
          <a:ext cx="0" cy="0"/>
          <a:chOff x="0" y="0"/>
          <a:chExt cx="0" cy="0"/>
        </a:xfrm>
      </p:grpSpPr>
      <p:sp>
        <p:nvSpPr>
          <p:cNvPr id="2997" name="Google Shape;2997;p30"/>
          <p:cNvSpPr txBox="1"/>
          <p:nvPr>
            <p:ph idx="1" type="subTitle"/>
          </p:nvPr>
        </p:nvSpPr>
        <p:spPr>
          <a:xfrm>
            <a:off x="1448700" y="28915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8" name="Google Shape;2998;p30"/>
          <p:cNvSpPr txBox="1"/>
          <p:nvPr>
            <p:ph idx="2" type="subTitle"/>
          </p:nvPr>
        </p:nvSpPr>
        <p:spPr>
          <a:xfrm>
            <a:off x="1503000" y="3210342"/>
            <a:ext cx="2286000" cy="66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99" name="Google Shape;2999;p30"/>
          <p:cNvSpPr txBox="1"/>
          <p:nvPr>
            <p:ph idx="3" type="subTitle"/>
          </p:nvPr>
        </p:nvSpPr>
        <p:spPr>
          <a:xfrm>
            <a:off x="5303800" y="28879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0" name="Google Shape;3000;p30"/>
          <p:cNvSpPr txBox="1"/>
          <p:nvPr>
            <p:ph idx="4" type="subTitle"/>
          </p:nvPr>
        </p:nvSpPr>
        <p:spPr>
          <a:xfrm>
            <a:off x="5358100" y="3210342"/>
            <a:ext cx="2286000" cy="65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01" name="Google Shape;3001;p30"/>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002" name="Google Shape;3002;p30"/>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3" name="Google Shape;3003;p30"/>
          <p:cNvGrpSpPr/>
          <p:nvPr/>
        </p:nvGrpSpPr>
        <p:grpSpPr>
          <a:xfrm flipH="1" rot="10800000">
            <a:off x="5954700" y="3522075"/>
            <a:ext cx="3189300" cy="1619850"/>
            <a:chOff x="4185675" y="845125"/>
            <a:chExt cx="3189300" cy="1619850"/>
          </a:xfrm>
        </p:grpSpPr>
        <p:sp>
          <p:nvSpPr>
            <p:cNvPr id="3004" name="Google Shape;3004;p30"/>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0"/>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0"/>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7" name="Google Shape;3007;p30"/>
          <p:cNvGrpSpPr/>
          <p:nvPr/>
        </p:nvGrpSpPr>
        <p:grpSpPr>
          <a:xfrm rot="-5400000">
            <a:off x="-1007424" y="1007415"/>
            <a:ext cx="3277907" cy="1263055"/>
            <a:chOff x="1766764" y="-4125385"/>
            <a:chExt cx="3277907" cy="1263055"/>
          </a:xfrm>
        </p:grpSpPr>
        <p:sp>
          <p:nvSpPr>
            <p:cNvPr id="3008" name="Google Shape;3008;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4" name="Google Shape;3034;p30"/>
          <p:cNvGrpSpPr/>
          <p:nvPr/>
        </p:nvGrpSpPr>
        <p:grpSpPr>
          <a:xfrm>
            <a:off x="1" y="3878865"/>
            <a:ext cx="3277907" cy="1263055"/>
            <a:chOff x="1766764" y="-4125385"/>
            <a:chExt cx="3277907" cy="1263055"/>
          </a:xfrm>
        </p:grpSpPr>
        <p:sp>
          <p:nvSpPr>
            <p:cNvPr id="3035" name="Google Shape;3035;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1" name="Google Shape;3061;p30"/>
          <p:cNvGrpSpPr/>
          <p:nvPr/>
        </p:nvGrpSpPr>
        <p:grpSpPr>
          <a:xfrm>
            <a:off x="5866101" y="3878865"/>
            <a:ext cx="3277907" cy="1263055"/>
            <a:chOff x="1766764" y="-4125385"/>
            <a:chExt cx="3277907" cy="1263055"/>
          </a:xfrm>
        </p:grpSpPr>
        <p:sp>
          <p:nvSpPr>
            <p:cNvPr id="3062" name="Google Shape;3062;p30"/>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30"/>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30"/>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30"/>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30"/>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30"/>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30"/>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30"/>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30"/>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30"/>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30"/>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0"/>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30"/>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30"/>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30"/>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30"/>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30"/>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30"/>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0"/>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30"/>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30"/>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30"/>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30"/>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30"/>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30"/>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30"/>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8" name="Google Shape;3088;p30"/>
          <p:cNvSpPr txBox="1"/>
          <p:nvPr>
            <p:ph hasCustomPrompt="1" idx="5" type="title"/>
          </p:nvPr>
        </p:nvSpPr>
        <p:spPr>
          <a:xfrm>
            <a:off x="6078400" y="1951788"/>
            <a:ext cx="8454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3089" name="Google Shape;3089;p30"/>
          <p:cNvSpPr txBox="1"/>
          <p:nvPr>
            <p:ph hasCustomPrompt="1" idx="6" type="title"/>
          </p:nvPr>
        </p:nvSpPr>
        <p:spPr>
          <a:xfrm>
            <a:off x="2225400" y="1951788"/>
            <a:ext cx="841200" cy="24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600"/>
            </a:lvl1pPr>
            <a:lvl2pPr lvl="1" rtl="0" algn="ctr">
              <a:spcBef>
                <a:spcPts val="0"/>
              </a:spcBef>
              <a:spcAft>
                <a:spcPts val="0"/>
              </a:spcAft>
              <a:buSzPts val="2500"/>
              <a:buFont typeface="Staatliches"/>
              <a:buNone/>
              <a:defRPr sz="2500">
                <a:latin typeface="Staatliches"/>
                <a:ea typeface="Staatliches"/>
                <a:cs typeface="Staatliches"/>
                <a:sym typeface="Staatliches"/>
              </a:defRPr>
            </a:lvl2pPr>
            <a:lvl3pPr lvl="2" rtl="0" algn="ctr">
              <a:spcBef>
                <a:spcPts val="0"/>
              </a:spcBef>
              <a:spcAft>
                <a:spcPts val="0"/>
              </a:spcAft>
              <a:buSzPts val="2500"/>
              <a:buFont typeface="Staatliches"/>
              <a:buNone/>
              <a:defRPr sz="2500">
                <a:latin typeface="Staatliches"/>
                <a:ea typeface="Staatliches"/>
                <a:cs typeface="Staatliches"/>
                <a:sym typeface="Staatliches"/>
              </a:defRPr>
            </a:lvl3pPr>
            <a:lvl4pPr lvl="3" rtl="0" algn="ctr">
              <a:spcBef>
                <a:spcPts val="0"/>
              </a:spcBef>
              <a:spcAft>
                <a:spcPts val="0"/>
              </a:spcAft>
              <a:buSzPts val="2500"/>
              <a:buFont typeface="Staatliches"/>
              <a:buNone/>
              <a:defRPr sz="2500">
                <a:latin typeface="Staatliches"/>
                <a:ea typeface="Staatliches"/>
                <a:cs typeface="Staatliches"/>
                <a:sym typeface="Staatliches"/>
              </a:defRPr>
            </a:lvl4pPr>
            <a:lvl5pPr lvl="4" rtl="0" algn="ctr">
              <a:spcBef>
                <a:spcPts val="0"/>
              </a:spcBef>
              <a:spcAft>
                <a:spcPts val="0"/>
              </a:spcAft>
              <a:buSzPts val="2500"/>
              <a:buFont typeface="Staatliches"/>
              <a:buNone/>
              <a:defRPr sz="2500">
                <a:latin typeface="Staatliches"/>
                <a:ea typeface="Staatliches"/>
                <a:cs typeface="Staatliches"/>
                <a:sym typeface="Staatliches"/>
              </a:defRPr>
            </a:lvl5pPr>
            <a:lvl6pPr lvl="5" rtl="0" algn="ctr">
              <a:spcBef>
                <a:spcPts val="0"/>
              </a:spcBef>
              <a:spcAft>
                <a:spcPts val="0"/>
              </a:spcAft>
              <a:buSzPts val="2500"/>
              <a:buFont typeface="Staatliches"/>
              <a:buNone/>
              <a:defRPr sz="2500">
                <a:latin typeface="Staatliches"/>
                <a:ea typeface="Staatliches"/>
                <a:cs typeface="Staatliches"/>
                <a:sym typeface="Staatliches"/>
              </a:defRPr>
            </a:lvl6pPr>
            <a:lvl7pPr lvl="6" rtl="0" algn="ctr">
              <a:spcBef>
                <a:spcPts val="0"/>
              </a:spcBef>
              <a:spcAft>
                <a:spcPts val="0"/>
              </a:spcAft>
              <a:buSzPts val="2500"/>
              <a:buFont typeface="Staatliches"/>
              <a:buNone/>
              <a:defRPr sz="2500">
                <a:latin typeface="Staatliches"/>
                <a:ea typeface="Staatliches"/>
                <a:cs typeface="Staatliches"/>
                <a:sym typeface="Staatliches"/>
              </a:defRPr>
            </a:lvl7pPr>
            <a:lvl8pPr lvl="7" rtl="0" algn="ctr">
              <a:spcBef>
                <a:spcPts val="0"/>
              </a:spcBef>
              <a:spcAft>
                <a:spcPts val="0"/>
              </a:spcAft>
              <a:buSzPts val="2500"/>
              <a:buFont typeface="Staatliches"/>
              <a:buNone/>
              <a:defRPr sz="2500">
                <a:latin typeface="Staatliches"/>
                <a:ea typeface="Staatliches"/>
                <a:cs typeface="Staatliches"/>
                <a:sym typeface="Staatliches"/>
              </a:defRPr>
            </a:lvl8pPr>
            <a:lvl9pPr lvl="8" rtl="0" algn="ctr">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5" name="Shape 245"/>
        <p:cNvGrpSpPr/>
        <p:nvPr/>
      </p:nvGrpSpPr>
      <p:grpSpPr>
        <a:xfrm>
          <a:off x="0" y="0"/>
          <a:ext cx="0" cy="0"/>
          <a:chOff x="0" y="0"/>
          <a:chExt cx="0" cy="0"/>
        </a:xfrm>
      </p:grpSpPr>
      <p:sp>
        <p:nvSpPr>
          <p:cNvPr id="246" name="Google Shape;246;p4"/>
          <p:cNvSpPr txBox="1"/>
          <p:nvPr>
            <p:ph idx="1" type="body"/>
          </p:nvPr>
        </p:nvSpPr>
        <p:spPr>
          <a:xfrm>
            <a:off x="720000" y="887175"/>
            <a:ext cx="7704000" cy="363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Oswald"/>
              <a:buAutoNum type="arabicPeriod"/>
              <a:defRPr sz="1300"/>
            </a:lvl1pPr>
            <a:lvl2pPr indent="-304800" lvl="1" marL="914400">
              <a:spcBef>
                <a:spcPts val="0"/>
              </a:spcBef>
              <a:spcAft>
                <a:spcPts val="0"/>
              </a:spcAft>
              <a:buSzPts val="1200"/>
              <a:buFont typeface="Roboto Condensed Light"/>
              <a:buAutoNum type="alphaLcPeriod"/>
              <a:defRPr/>
            </a:lvl2pPr>
            <a:lvl3pPr indent="-304800" lvl="2" marL="1371600">
              <a:spcBef>
                <a:spcPts val="0"/>
              </a:spcBef>
              <a:spcAft>
                <a:spcPts val="0"/>
              </a:spcAft>
              <a:buSzPts val="1200"/>
              <a:buFont typeface="Roboto Condensed Light"/>
              <a:buAutoNum type="romanLcPeriod"/>
              <a:defRPr/>
            </a:lvl3pPr>
            <a:lvl4pPr indent="-304800" lvl="3" marL="1828800">
              <a:spcBef>
                <a:spcPts val="0"/>
              </a:spcBef>
              <a:spcAft>
                <a:spcPts val="0"/>
              </a:spcAft>
              <a:buSzPts val="1200"/>
              <a:buFont typeface="Roboto Condensed Light"/>
              <a:buAutoNum type="arabicPeriod"/>
              <a:defRPr/>
            </a:lvl4pPr>
            <a:lvl5pPr indent="-304800" lvl="4" marL="2286000">
              <a:spcBef>
                <a:spcPts val="0"/>
              </a:spcBef>
              <a:spcAft>
                <a:spcPts val="0"/>
              </a:spcAft>
              <a:buSzPts val="1200"/>
              <a:buFont typeface="Roboto Condensed Light"/>
              <a:buAutoNum type="alphaLcPeriod"/>
              <a:defRPr/>
            </a:lvl5pPr>
            <a:lvl6pPr indent="-304800" lvl="5" marL="2743200">
              <a:spcBef>
                <a:spcPts val="0"/>
              </a:spcBef>
              <a:spcAft>
                <a:spcPts val="0"/>
              </a:spcAft>
              <a:buSzPts val="1200"/>
              <a:buFont typeface="Roboto Condensed Light"/>
              <a:buAutoNum type="romanLcPeriod"/>
              <a:defRPr/>
            </a:lvl6pPr>
            <a:lvl7pPr indent="-304800" lvl="6" marL="3200400">
              <a:spcBef>
                <a:spcPts val="0"/>
              </a:spcBef>
              <a:spcAft>
                <a:spcPts val="0"/>
              </a:spcAft>
              <a:buSzPts val="1200"/>
              <a:buFont typeface="Roboto Condensed Light"/>
              <a:buAutoNum type="arabicPeriod"/>
              <a:defRPr/>
            </a:lvl7pPr>
            <a:lvl8pPr indent="-304800" lvl="7" marL="3657600">
              <a:spcBef>
                <a:spcPts val="0"/>
              </a:spcBef>
              <a:spcAft>
                <a:spcPts val="0"/>
              </a:spcAft>
              <a:buSzPts val="1200"/>
              <a:buFont typeface="Roboto Condensed Light"/>
              <a:buAutoNum type="alphaLcPeriod"/>
              <a:defRPr/>
            </a:lvl8pPr>
            <a:lvl9pPr indent="-304800" lvl="8" marL="4114800">
              <a:spcBef>
                <a:spcPts val="0"/>
              </a:spcBef>
              <a:spcAft>
                <a:spcPts val="0"/>
              </a:spcAft>
              <a:buSzPts val="1200"/>
              <a:buFont typeface="Roboto Condensed Light"/>
              <a:buAutoNum type="romanLcPeriod"/>
              <a:defRPr/>
            </a:lvl9pPr>
          </a:lstStyle>
          <a:p/>
        </p:txBody>
      </p:sp>
      <p:sp>
        <p:nvSpPr>
          <p:cNvPr id="247" name="Google Shape;247;p4"/>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248" name="Google Shape;248;p4"/>
          <p:cNvGrpSpPr/>
          <p:nvPr/>
        </p:nvGrpSpPr>
        <p:grpSpPr>
          <a:xfrm rot="5400000">
            <a:off x="6739425" y="2738925"/>
            <a:ext cx="3189300" cy="1619850"/>
            <a:chOff x="4185675" y="845125"/>
            <a:chExt cx="3189300" cy="1619850"/>
          </a:xfrm>
        </p:grpSpPr>
        <p:sp>
          <p:nvSpPr>
            <p:cNvPr id="249" name="Google Shape;249;p4"/>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4"/>
          <p:cNvGrpSpPr/>
          <p:nvPr/>
        </p:nvGrpSpPr>
        <p:grpSpPr>
          <a:xfrm flipH="1" rot="10800000">
            <a:off x="-1" y="8"/>
            <a:ext cx="3840097" cy="2558635"/>
            <a:chOff x="235225" y="2771600"/>
            <a:chExt cx="3133750" cy="2088000"/>
          </a:xfrm>
        </p:grpSpPr>
        <p:sp>
          <p:nvSpPr>
            <p:cNvPr id="253" name="Google Shape;253;p4"/>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4"/>
          <p:cNvGrpSpPr/>
          <p:nvPr/>
        </p:nvGrpSpPr>
        <p:grpSpPr>
          <a:xfrm>
            <a:off x="-2" y="9"/>
            <a:ext cx="3985907" cy="3918269"/>
            <a:chOff x="2524675" y="238075"/>
            <a:chExt cx="1178600" cy="1158600"/>
          </a:xfrm>
        </p:grpSpPr>
        <p:sp>
          <p:nvSpPr>
            <p:cNvPr id="259" name="Google Shape;259;p4"/>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4"/>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4"/>
          <p:cNvGrpSpPr/>
          <p:nvPr/>
        </p:nvGrpSpPr>
        <p:grpSpPr>
          <a:xfrm>
            <a:off x="12" y="4442118"/>
            <a:ext cx="3128088" cy="672829"/>
            <a:chOff x="1713837" y="-812307"/>
            <a:chExt cx="3128088" cy="672829"/>
          </a:xfrm>
        </p:grpSpPr>
        <p:sp>
          <p:nvSpPr>
            <p:cNvPr id="315" name="Google Shape;315;p4"/>
            <p:cNvSpPr/>
            <p:nvPr/>
          </p:nvSpPr>
          <p:spPr>
            <a:xfrm flipH="1" rot="5400000">
              <a:off x="3549448" y="-398024"/>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flipH="1" rot="5400000">
              <a:off x="2921048" y="-56851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flipH="1" rot="5400000">
              <a:off x="4379281" y="-534653"/>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flipH="1" rot="5400000">
              <a:off x="4558437" y="-807826"/>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flipH="1" rot="5400000">
              <a:off x="4761098" y="-572783"/>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rot="5400000">
              <a:off x="3907802" y="-16894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flipH="1" rot="5400000">
              <a:off x="2574319" y="-685866"/>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flipH="1" rot="5400000">
              <a:off x="4408577" y="-655090"/>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flipH="1" rot="5400000">
              <a:off x="4068146" y="-405464"/>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flipH="1" rot="5400000">
              <a:off x="2584845" y="-558326"/>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flipH="1" rot="5400000">
              <a:off x="2061877" y="-696181"/>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flipH="1" rot="5400000">
              <a:off x="1713837" y="-812307"/>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flipH="1" rot="5400000">
              <a:off x="1724152" y="-684471"/>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flipH="1" rot="5400000">
              <a:off x="3686753" y="-475216"/>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flipH="1" rot="5400000">
              <a:off x="3785504" y="-337826"/>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4"/>
          <p:cNvGrpSpPr/>
          <p:nvPr/>
        </p:nvGrpSpPr>
        <p:grpSpPr>
          <a:xfrm>
            <a:off x="39701" y="-10"/>
            <a:ext cx="3277907" cy="1263055"/>
            <a:chOff x="1766764" y="-4125385"/>
            <a:chExt cx="3277907" cy="1263055"/>
          </a:xfrm>
        </p:grpSpPr>
        <p:sp>
          <p:nvSpPr>
            <p:cNvPr id="331" name="Google Shape;331;p4"/>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4"/>
          <p:cNvGrpSpPr/>
          <p:nvPr/>
        </p:nvGrpSpPr>
        <p:grpSpPr>
          <a:xfrm>
            <a:off x="5225742" y="1"/>
            <a:ext cx="3918269" cy="1521517"/>
            <a:chOff x="1302767" y="-2641999"/>
            <a:chExt cx="3918269" cy="1521517"/>
          </a:xfrm>
        </p:grpSpPr>
        <p:sp>
          <p:nvSpPr>
            <p:cNvPr id="358" name="Google Shape;358;p4"/>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1" name="Shape 371"/>
        <p:cNvGrpSpPr/>
        <p:nvPr/>
      </p:nvGrpSpPr>
      <p:grpSpPr>
        <a:xfrm>
          <a:off x="0" y="0"/>
          <a:ext cx="0" cy="0"/>
          <a:chOff x="0" y="0"/>
          <a:chExt cx="0" cy="0"/>
        </a:xfrm>
      </p:grpSpPr>
      <p:sp>
        <p:nvSpPr>
          <p:cNvPr id="372" name="Google Shape;372;p5"/>
          <p:cNvSpPr txBox="1"/>
          <p:nvPr>
            <p:ph idx="1" type="subTitle"/>
          </p:nvPr>
        </p:nvSpPr>
        <p:spPr>
          <a:xfrm>
            <a:off x="1445013" y="3002219"/>
            <a:ext cx="2394600" cy="17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3" name="Google Shape;373;p5"/>
          <p:cNvSpPr txBox="1"/>
          <p:nvPr>
            <p:ph idx="2" type="subTitle"/>
          </p:nvPr>
        </p:nvSpPr>
        <p:spPr>
          <a:xfrm>
            <a:off x="1445013" y="3219867"/>
            <a:ext cx="2394600" cy="57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4" name="Google Shape;374;p5"/>
          <p:cNvSpPr txBox="1"/>
          <p:nvPr>
            <p:ph idx="3" type="subTitle"/>
          </p:nvPr>
        </p:nvSpPr>
        <p:spPr>
          <a:xfrm>
            <a:off x="5303788" y="3002219"/>
            <a:ext cx="2394600" cy="17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Open Sans"/>
              <a:buNone/>
              <a:defRPr sz="1600">
                <a:latin typeface="Montserrat Black"/>
                <a:ea typeface="Montserrat Black"/>
                <a:cs typeface="Montserrat Black"/>
                <a:sym typeface="Montserrat Black"/>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5" name="Google Shape;375;p5"/>
          <p:cNvSpPr txBox="1"/>
          <p:nvPr>
            <p:ph idx="4" type="subTitle"/>
          </p:nvPr>
        </p:nvSpPr>
        <p:spPr>
          <a:xfrm>
            <a:off x="5303188" y="3219867"/>
            <a:ext cx="2395800" cy="567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5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76" name="Google Shape;376;p5"/>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sp>
        <p:nvSpPr>
          <p:cNvPr id="377" name="Google Shape;377;p5"/>
          <p:cNvSpPr/>
          <p:nvPr/>
        </p:nvSpPr>
        <p:spPr>
          <a:xfrm>
            <a:off x="0" y="4214225"/>
            <a:ext cx="3055899" cy="921047"/>
          </a:xfrm>
          <a:custGeom>
            <a:rect b="b" l="l" r="r" t="t"/>
            <a:pathLst>
              <a:path extrusionOk="0" h="6481" w="21503">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5"/>
          <p:cNvGrpSpPr/>
          <p:nvPr/>
        </p:nvGrpSpPr>
        <p:grpSpPr>
          <a:xfrm flipH="1" rot="10800000">
            <a:off x="5954700" y="3522075"/>
            <a:ext cx="3189300" cy="1619850"/>
            <a:chOff x="4185675" y="845125"/>
            <a:chExt cx="3189300" cy="1619850"/>
          </a:xfrm>
        </p:grpSpPr>
        <p:sp>
          <p:nvSpPr>
            <p:cNvPr id="379" name="Google Shape;379;p5"/>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
          <p:cNvGrpSpPr/>
          <p:nvPr/>
        </p:nvGrpSpPr>
        <p:grpSpPr>
          <a:xfrm rot="-5400000">
            <a:off x="-1007424" y="1007415"/>
            <a:ext cx="3277907" cy="1263055"/>
            <a:chOff x="1766764" y="-4125385"/>
            <a:chExt cx="3277907" cy="1263055"/>
          </a:xfrm>
        </p:grpSpPr>
        <p:sp>
          <p:nvSpPr>
            <p:cNvPr id="383" name="Google Shape;383;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5"/>
          <p:cNvGrpSpPr/>
          <p:nvPr/>
        </p:nvGrpSpPr>
        <p:grpSpPr>
          <a:xfrm>
            <a:off x="1" y="3878865"/>
            <a:ext cx="3277907" cy="1263055"/>
            <a:chOff x="1766764" y="-4125385"/>
            <a:chExt cx="3277907" cy="1263055"/>
          </a:xfrm>
        </p:grpSpPr>
        <p:sp>
          <p:nvSpPr>
            <p:cNvPr id="410" name="Google Shape;410;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5"/>
          <p:cNvGrpSpPr/>
          <p:nvPr/>
        </p:nvGrpSpPr>
        <p:grpSpPr>
          <a:xfrm>
            <a:off x="5866101" y="3878865"/>
            <a:ext cx="3277907" cy="1263055"/>
            <a:chOff x="1766764" y="-4125385"/>
            <a:chExt cx="3277907" cy="1263055"/>
          </a:xfrm>
        </p:grpSpPr>
        <p:sp>
          <p:nvSpPr>
            <p:cNvPr id="437" name="Google Shape;437;p5"/>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3" name="Shape 463"/>
        <p:cNvGrpSpPr/>
        <p:nvPr/>
      </p:nvGrpSpPr>
      <p:grpSpPr>
        <a:xfrm>
          <a:off x="0" y="0"/>
          <a:ext cx="0" cy="0"/>
          <a:chOff x="0" y="0"/>
          <a:chExt cx="0" cy="0"/>
        </a:xfrm>
      </p:grpSpPr>
      <p:sp>
        <p:nvSpPr>
          <p:cNvPr id="464" name="Google Shape;464;p6"/>
          <p:cNvSpPr txBox="1"/>
          <p:nvPr>
            <p:ph type="title"/>
          </p:nvPr>
        </p:nvSpPr>
        <p:spPr>
          <a:xfrm>
            <a:off x="720000" y="541975"/>
            <a:ext cx="77040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lgn="ctr">
              <a:spcBef>
                <a:spcPts val="0"/>
              </a:spcBef>
              <a:spcAft>
                <a:spcPts val="0"/>
              </a:spcAft>
              <a:buClr>
                <a:schemeClr val="dk1"/>
              </a:buClr>
              <a:buSzPts val="3500"/>
              <a:buNone/>
              <a:defRPr sz="3500">
                <a:solidFill>
                  <a:schemeClr val="dk1"/>
                </a:solidFill>
              </a:defRPr>
            </a:lvl2pPr>
            <a:lvl3pPr lvl="2" rtl="0" algn="ctr">
              <a:spcBef>
                <a:spcPts val="0"/>
              </a:spcBef>
              <a:spcAft>
                <a:spcPts val="0"/>
              </a:spcAft>
              <a:buClr>
                <a:schemeClr val="dk1"/>
              </a:buClr>
              <a:buSzPts val="3500"/>
              <a:buNone/>
              <a:defRPr sz="3500">
                <a:solidFill>
                  <a:schemeClr val="dk1"/>
                </a:solidFill>
              </a:defRPr>
            </a:lvl3pPr>
            <a:lvl4pPr lvl="3" rtl="0" algn="ctr">
              <a:spcBef>
                <a:spcPts val="0"/>
              </a:spcBef>
              <a:spcAft>
                <a:spcPts val="0"/>
              </a:spcAft>
              <a:buClr>
                <a:schemeClr val="dk1"/>
              </a:buClr>
              <a:buSzPts val="3500"/>
              <a:buNone/>
              <a:defRPr sz="3500">
                <a:solidFill>
                  <a:schemeClr val="dk1"/>
                </a:solidFill>
              </a:defRPr>
            </a:lvl4pPr>
            <a:lvl5pPr lvl="4" rtl="0" algn="ctr">
              <a:spcBef>
                <a:spcPts val="0"/>
              </a:spcBef>
              <a:spcAft>
                <a:spcPts val="0"/>
              </a:spcAft>
              <a:buClr>
                <a:schemeClr val="dk1"/>
              </a:buClr>
              <a:buSzPts val="3500"/>
              <a:buNone/>
              <a:defRPr sz="3500">
                <a:solidFill>
                  <a:schemeClr val="dk1"/>
                </a:solidFill>
              </a:defRPr>
            </a:lvl5pPr>
            <a:lvl6pPr lvl="5" rtl="0" algn="ctr">
              <a:spcBef>
                <a:spcPts val="0"/>
              </a:spcBef>
              <a:spcAft>
                <a:spcPts val="0"/>
              </a:spcAft>
              <a:buClr>
                <a:schemeClr val="dk1"/>
              </a:buClr>
              <a:buSzPts val="3500"/>
              <a:buNone/>
              <a:defRPr sz="3500">
                <a:solidFill>
                  <a:schemeClr val="dk1"/>
                </a:solidFill>
              </a:defRPr>
            </a:lvl6pPr>
            <a:lvl7pPr lvl="6" rtl="0" algn="ctr">
              <a:spcBef>
                <a:spcPts val="0"/>
              </a:spcBef>
              <a:spcAft>
                <a:spcPts val="0"/>
              </a:spcAft>
              <a:buClr>
                <a:schemeClr val="dk1"/>
              </a:buClr>
              <a:buSzPts val="3500"/>
              <a:buNone/>
              <a:defRPr sz="3500">
                <a:solidFill>
                  <a:schemeClr val="dk1"/>
                </a:solidFill>
              </a:defRPr>
            </a:lvl7pPr>
            <a:lvl8pPr lvl="7" rtl="0" algn="ctr">
              <a:spcBef>
                <a:spcPts val="0"/>
              </a:spcBef>
              <a:spcAft>
                <a:spcPts val="0"/>
              </a:spcAft>
              <a:buClr>
                <a:schemeClr val="dk1"/>
              </a:buClr>
              <a:buSzPts val="3500"/>
              <a:buNone/>
              <a:defRPr sz="3500">
                <a:solidFill>
                  <a:schemeClr val="dk1"/>
                </a:solidFill>
              </a:defRPr>
            </a:lvl8pPr>
            <a:lvl9pPr lvl="8" rtl="0" algn="ctr">
              <a:spcBef>
                <a:spcPts val="0"/>
              </a:spcBef>
              <a:spcAft>
                <a:spcPts val="0"/>
              </a:spcAft>
              <a:buClr>
                <a:schemeClr val="dk1"/>
              </a:buClr>
              <a:buSzPts val="3500"/>
              <a:buNone/>
              <a:defRPr sz="3500">
                <a:solidFill>
                  <a:schemeClr val="dk1"/>
                </a:solidFill>
              </a:defRPr>
            </a:lvl9pPr>
          </a:lstStyle>
          <a:p/>
        </p:txBody>
      </p:sp>
      <p:grpSp>
        <p:nvGrpSpPr>
          <p:cNvPr id="465" name="Google Shape;465;p6"/>
          <p:cNvGrpSpPr/>
          <p:nvPr/>
        </p:nvGrpSpPr>
        <p:grpSpPr>
          <a:xfrm>
            <a:off x="6977899" y="3547"/>
            <a:ext cx="2166108" cy="1568075"/>
            <a:chOff x="6977899" y="60697"/>
            <a:chExt cx="2166108" cy="1568075"/>
          </a:xfrm>
        </p:grpSpPr>
        <p:sp>
          <p:nvSpPr>
            <p:cNvPr id="466" name="Google Shape;466;p6"/>
            <p:cNvSpPr/>
            <p:nvPr/>
          </p:nvSpPr>
          <p:spPr>
            <a:xfrm flipH="1" rot="10800000">
              <a:off x="6977899" y="60697"/>
              <a:ext cx="2166087" cy="1568075"/>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flipH="1" rot="10800000">
              <a:off x="7538350" y="60698"/>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6"/>
          <p:cNvGrpSpPr/>
          <p:nvPr/>
        </p:nvGrpSpPr>
        <p:grpSpPr>
          <a:xfrm flipH="1" rot="10800000">
            <a:off x="8229535" y="1763360"/>
            <a:ext cx="1280726" cy="3383675"/>
            <a:chOff x="9196698" y="950579"/>
            <a:chExt cx="1280726" cy="3383675"/>
          </a:xfrm>
        </p:grpSpPr>
        <p:sp>
          <p:nvSpPr>
            <p:cNvPr id="469" name="Google Shape;469;p6"/>
            <p:cNvSpPr/>
            <p:nvPr/>
          </p:nvSpPr>
          <p:spPr>
            <a:xfrm flipH="1" rot="10800000">
              <a:off x="9419903" y="2786190"/>
              <a:ext cx="35341" cy="35341"/>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flipH="1" rot="10800000">
              <a:off x="9599228" y="2157664"/>
              <a:ext cx="26379" cy="26632"/>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flipH="1" rot="10800000">
              <a:off x="9546302" y="3614502"/>
              <a:ext cx="44049" cy="47093"/>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flipH="1" rot="10800000">
              <a:off x="9828268" y="3796617"/>
              <a:ext cx="38215" cy="35341"/>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flipH="1" rot="10800000">
              <a:off x="10207125" y="3808369"/>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flipH="1" rot="10800000">
              <a:off x="9549176" y="3999362"/>
              <a:ext cx="82349" cy="79306"/>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flipH="1" rot="10800000">
              <a:off x="9196698" y="3144502"/>
              <a:ext cx="29423" cy="29507"/>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flipH="1" rot="10800000">
              <a:off x="9707787" y="1811104"/>
              <a:ext cx="35341" cy="35256"/>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flipH="1" rot="10800000">
              <a:off x="9613771" y="3653647"/>
              <a:ext cx="106868" cy="90212"/>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flipH="1" rot="10800000">
              <a:off x="9387775" y="3309201"/>
              <a:ext cx="79221" cy="70597"/>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flipH="1" rot="10800000">
              <a:off x="9540468" y="1825815"/>
              <a:ext cx="79306" cy="70851"/>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flipH="1" rot="10800000">
              <a:off x="9725373" y="1297224"/>
              <a:ext cx="26632" cy="29423"/>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flipH="1" rot="10800000">
              <a:off x="9834186" y="950579"/>
              <a:ext cx="35341" cy="35341"/>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flipH="1" rot="10800000">
              <a:off x="9666613" y="965375"/>
              <a:ext cx="79559" cy="70597"/>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flipH="1" rot="10800000">
              <a:off x="10177702" y="1025488"/>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flipH="1" rot="10800000">
              <a:off x="9490416" y="2925778"/>
              <a:ext cx="44303" cy="39737"/>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flipH="1" rot="10800000">
              <a:off x="9352519" y="3023684"/>
              <a:ext cx="43965" cy="4109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flipH="1" rot="10800000">
              <a:off x="10177702" y="4093379"/>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flipH="1" rot="10800000">
              <a:off x="10421622" y="4278284"/>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flipH="1" rot="10800000">
              <a:off x="10177702" y="4003758"/>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6"/>
          <p:cNvGrpSpPr/>
          <p:nvPr/>
        </p:nvGrpSpPr>
        <p:grpSpPr>
          <a:xfrm>
            <a:off x="-26" y="0"/>
            <a:ext cx="2038372" cy="1475624"/>
            <a:chOff x="-26" y="0"/>
            <a:chExt cx="2038372" cy="1475624"/>
          </a:xfrm>
        </p:grpSpPr>
        <p:sp>
          <p:nvSpPr>
            <p:cNvPr id="490" name="Google Shape;490;p6"/>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6"/>
          <p:cNvGrpSpPr/>
          <p:nvPr/>
        </p:nvGrpSpPr>
        <p:grpSpPr>
          <a:xfrm rot="-5400000">
            <a:off x="-1198383" y="1200263"/>
            <a:ext cx="3918269" cy="1521517"/>
            <a:chOff x="1302767" y="-2641999"/>
            <a:chExt cx="3918269" cy="1521517"/>
          </a:xfrm>
        </p:grpSpPr>
        <p:sp>
          <p:nvSpPr>
            <p:cNvPr id="493" name="Google Shape;493;p6"/>
            <p:cNvSpPr/>
            <p:nvPr/>
          </p:nvSpPr>
          <p:spPr>
            <a:xfrm flipH="1" rot="5400000">
              <a:off x="4768538" y="-1966464"/>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flipH="1" rot="5400000">
              <a:off x="4571627" y="-1176537"/>
              <a:ext cx="26632" cy="26632"/>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flipH="1" rot="5400000">
              <a:off x="1784814" y="-1196025"/>
              <a:ext cx="79475" cy="71612"/>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flipH="1" rot="5400000">
              <a:off x="1300991" y="-2205565"/>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flipH="1" rot="5400000">
              <a:off x="1660995" y="-1684499"/>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flipH="1" rot="5400000">
              <a:off x="4856594" y="-1149947"/>
              <a:ext cx="29507" cy="29423"/>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flipH="1" rot="5400000">
              <a:off x="5041626" y="-1420288"/>
              <a:ext cx="55801" cy="5597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flipH="1" rot="5400000">
              <a:off x="4764776" y="-1162545"/>
              <a:ext cx="44303" cy="39822"/>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flipH="1" rot="5400000">
              <a:off x="4633431" y="-2351325"/>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flipH="1" rot="5400000">
              <a:off x="4611322" y="-2628852"/>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flipH="1" rot="5400000">
              <a:off x="5013683" y="-2364387"/>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flipH="1" rot="5400000">
              <a:off x="4518235" y="-2639928"/>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flipH="1" rot="5400000">
              <a:off x="5179143" y="-1794030"/>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6"/>
          <p:cNvGrpSpPr/>
          <p:nvPr/>
        </p:nvGrpSpPr>
        <p:grpSpPr>
          <a:xfrm flipH="1" rot="-5400000">
            <a:off x="6313753" y="-1105389"/>
            <a:ext cx="1715384" cy="3918269"/>
            <a:chOff x="10706378" y="539509"/>
            <a:chExt cx="1715384" cy="3918269"/>
          </a:xfrm>
        </p:grpSpPr>
        <p:sp>
          <p:nvSpPr>
            <p:cNvPr id="507" name="Google Shape;507;p6"/>
            <p:cNvSpPr/>
            <p:nvPr/>
          </p:nvSpPr>
          <p:spPr>
            <a:xfrm flipH="1" rot="10800000">
              <a:off x="10962050" y="4005280"/>
              <a:ext cx="61635" cy="6163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flipH="1" rot="10800000">
              <a:off x="12057532" y="2466178"/>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flipH="1" rot="10800000">
              <a:off x="12242691" y="3905345"/>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flipH="1" rot="10800000">
              <a:off x="12313119" y="3942123"/>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flipH="1" rot="10800000">
              <a:off x="11188130" y="539509"/>
              <a:ext cx="76431" cy="7288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flipH="1" rot="10800000">
              <a:off x="12028109" y="2213550"/>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flipH="1" rot="10800000">
              <a:off x="11998771" y="1047386"/>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flipH="1" rot="10800000">
              <a:off x="10706378" y="897737"/>
              <a:ext cx="35341" cy="35341"/>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flipH="1" rot="10800000">
              <a:off x="12377798" y="1239985"/>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flipH="1" rot="10800000">
              <a:off x="11390875" y="3870173"/>
              <a:ext cx="17670" cy="17670"/>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flipH="1" rot="10800000">
              <a:off x="11928258" y="4263742"/>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flipH="1" rot="10800000">
              <a:off x="11658045" y="3846669"/>
              <a:ext cx="26632" cy="29423"/>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flipH="1" rot="10800000">
              <a:off x="11393665" y="4251990"/>
              <a:ext cx="29507" cy="26379"/>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flipH="1" rot="10800000">
              <a:off x="11655255" y="3757049"/>
              <a:ext cx="43965" cy="39822"/>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flipH="1" rot="10800000">
              <a:off x="10809357" y="4417957"/>
              <a:ext cx="43965" cy="39822"/>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flipH="1" rot="10800000">
              <a:off x="11919550" y="227535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flipH="1" rot="10800000">
              <a:off x="12004605" y="2130778"/>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6"/>
          <p:cNvGrpSpPr/>
          <p:nvPr/>
        </p:nvGrpSpPr>
        <p:grpSpPr>
          <a:xfrm>
            <a:off x="11048" y="1225234"/>
            <a:ext cx="3985907" cy="3918269"/>
            <a:chOff x="2524675" y="238075"/>
            <a:chExt cx="1178600" cy="1158600"/>
          </a:xfrm>
        </p:grpSpPr>
        <p:sp>
          <p:nvSpPr>
            <p:cNvPr id="525" name="Google Shape;525;p6"/>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9" name="Shape 579"/>
        <p:cNvGrpSpPr/>
        <p:nvPr/>
      </p:nvGrpSpPr>
      <p:grpSpPr>
        <a:xfrm>
          <a:off x="0" y="0"/>
          <a:ext cx="0" cy="0"/>
          <a:chOff x="0" y="0"/>
          <a:chExt cx="0" cy="0"/>
        </a:xfrm>
      </p:grpSpPr>
      <p:sp>
        <p:nvSpPr>
          <p:cNvPr id="580" name="Google Shape;580;p7"/>
          <p:cNvSpPr txBox="1"/>
          <p:nvPr>
            <p:ph type="title"/>
          </p:nvPr>
        </p:nvSpPr>
        <p:spPr>
          <a:xfrm>
            <a:off x="715650" y="1633550"/>
            <a:ext cx="3849600" cy="534000"/>
          </a:xfrm>
          <a:prstGeom prst="rect">
            <a:avLst/>
          </a:prstGeom>
        </p:spPr>
        <p:txBody>
          <a:bodyPr anchorCtr="0" anchor="ctr" bIns="91425" lIns="91425" spcFirstLastPara="1" rIns="91425" wrap="square" tIns="91425">
            <a:noAutofit/>
          </a:bodyPr>
          <a:lstStyle>
            <a:lvl1pPr lvl="0" algn="r">
              <a:spcBef>
                <a:spcPts val="0"/>
              </a:spcBef>
              <a:spcAft>
                <a:spcPts val="0"/>
              </a:spcAft>
              <a:buSzPts val="2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1" name="Google Shape;581;p7"/>
          <p:cNvSpPr txBox="1"/>
          <p:nvPr>
            <p:ph idx="1" type="subTitle"/>
          </p:nvPr>
        </p:nvSpPr>
        <p:spPr>
          <a:xfrm>
            <a:off x="1225375" y="2153275"/>
            <a:ext cx="3339900" cy="13776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82" name="Google Shape;582;p7"/>
          <p:cNvGrpSpPr/>
          <p:nvPr/>
        </p:nvGrpSpPr>
        <p:grpSpPr>
          <a:xfrm>
            <a:off x="4853273" y="1225234"/>
            <a:ext cx="3985907" cy="3918269"/>
            <a:chOff x="2524675" y="238075"/>
            <a:chExt cx="1178600" cy="1158600"/>
          </a:xfrm>
        </p:grpSpPr>
        <p:sp>
          <p:nvSpPr>
            <p:cNvPr id="583" name="Google Shape;58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7"/>
          <p:cNvGrpSpPr/>
          <p:nvPr/>
        </p:nvGrpSpPr>
        <p:grpSpPr>
          <a:xfrm flipH="1">
            <a:off x="5898101" y="2793747"/>
            <a:ext cx="3245882" cy="2349753"/>
            <a:chOff x="381001" y="2793747"/>
            <a:chExt cx="3245882" cy="2349753"/>
          </a:xfrm>
        </p:grpSpPr>
        <p:sp>
          <p:nvSpPr>
            <p:cNvPr id="638" name="Google Shape;638;p7"/>
            <p:cNvSpPr/>
            <p:nvPr/>
          </p:nvSpPr>
          <p:spPr>
            <a:xfrm flipH="1">
              <a:off x="38101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flipH="1">
              <a:off x="381001"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7"/>
          <p:cNvSpPr/>
          <p:nvPr/>
        </p:nvSpPr>
        <p:spPr>
          <a:xfrm flipH="1">
            <a:off x="5695917" y="0"/>
            <a:ext cx="3448062" cy="2305785"/>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flipH="1" rot="10800000">
            <a:off x="7105633"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7"/>
          <p:cNvGrpSpPr/>
          <p:nvPr/>
        </p:nvGrpSpPr>
        <p:grpSpPr>
          <a:xfrm flipH="1">
            <a:off x="5158074" y="9"/>
            <a:ext cx="3985907" cy="3918269"/>
            <a:chOff x="2524675" y="238075"/>
            <a:chExt cx="1178600" cy="1158600"/>
          </a:xfrm>
        </p:grpSpPr>
        <p:sp>
          <p:nvSpPr>
            <p:cNvPr id="643" name="Google Shape;643;p7"/>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7"/>
          <p:cNvSpPr/>
          <p:nvPr/>
        </p:nvSpPr>
        <p:spPr>
          <a:xfrm>
            <a:off x="7731266"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7"/>
          <p:cNvGrpSpPr/>
          <p:nvPr/>
        </p:nvGrpSpPr>
        <p:grpSpPr>
          <a:xfrm flipH="1" rot="10800000">
            <a:off x="-1" y="8"/>
            <a:ext cx="3840097" cy="2558635"/>
            <a:chOff x="235225" y="2771600"/>
            <a:chExt cx="3133750" cy="2088000"/>
          </a:xfrm>
        </p:grpSpPr>
        <p:sp>
          <p:nvSpPr>
            <p:cNvPr id="699" name="Google Shape;699;p7"/>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7"/>
          <p:cNvGrpSpPr/>
          <p:nvPr/>
        </p:nvGrpSpPr>
        <p:grpSpPr>
          <a:xfrm>
            <a:off x="39701" y="-10"/>
            <a:ext cx="3277907" cy="1263055"/>
            <a:chOff x="1766764" y="-4125385"/>
            <a:chExt cx="3277907" cy="1263055"/>
          </a:xfrm>
        </p:grpSpPr>
        <p:sp>
          <p:nvSpPr>
            <p:cNvPr id="705" name="Google Shape;705;p7"/>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1" name="Shape 731"/>
        <p:cNvGrpSpPr/>
        <p:nvPr/>
      </p:nvGrpSpPr>
      <p:grpSpPr>
        <a:xfrm>
          <a:off x="0" y="0"/>
          <a:ext cx="0" cy="0"/>
          <a:chOff x="0" y="0"/>
          <a:chExt cx="0" cy="0"/>
        </a:xfrm>
      </p:grpSpPr>
      <p:sp>
        <p:nvSpPr>
          <p:cNvPr id="732" name="Google Shape;732;p8"/>
          <p:cNvSpPr txBox="1"/>
          <p:nvPr>
            <p:ph type="title"/>
          </p:nvPr>
        </p:nvSpPr>
        <p:spPr>
          <a:xfrm>
            <a:off x="713250" y="2335500"/>
            <a:ext cx="7717500" cy="472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33" name="Google Shape;733;p8"/>
          <p:cNvSpPr/>
          <p:nvPr/>
        </p:nvSpPr>
        <p:spPr>
          <a:xfrm>
            <a:off x="-25" y="0"/>
            <a:ext cx="2421450" cy="1619240"/>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rot="10800000">
            <a:off x="-26" y="5"/>
            <a:ext cx="2038372" cy="1475619"/>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flipH="1">
            <a:off x="13729" y="0"/>
            <a:ext cx="1398984" cy="543375"/>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8"/>
          <p:cNvGrpSpPr/>
          <p:nvPr/>
        </p:nvGrpSpPr>
        <p:grpSpPr>
          <a:xfrm>
            <a:off x="-2" y="9"/>
            <a:ext cx="3985907" cy="3918269"/>
            <a:chOff x="2524675" y="238075"/>
            <a:chExt cx="1178600" cy="1158600"/>
          </a:xfrm>
        </p:grpSpPr>
        <p:sp>
          <p:nvSpPr>
            <p:cNvPr id="737" name="Google Shape;737;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8"/>
          <p:cNvGrpSpPr/>
          <p:nvPr/>
        </p:nvGrpSpPr>
        <p:grpSpPr>
          <a:xfrm flipH="1">
            <a:off x="5287722" y="1942450"/>
            <a:ext cx="3853412" cy="3206994"/>
            <a:chOff x="-13316" y="1942450"/>
            <a:chExt cx="3853412" cy="3206994"/>
          </a:xfrm>
        </p:grpSpPr>
        <p:grpSp>
          <p:nvGrpSpPr>
            <p:cNvPr id="792" name="Google Shape;792;p8"/>
            <p:cNvGrpSpPr/>
            <p:nvPr/>
          </p:nvGrpSpPr>
          <p:grpSpPr>
            <a:xfrm flipH="1" rot="-5400000">
              <a:off x="-784725" y="2727175"/>
              <a:ext cx="3189300" cy="1619850"/>
              <a:chOff x="4185675" y="845125"/>
              <a:chExt cx="3189300" cy="1619850"/>
            </a:xfrm>
          </p:grpSpPr>
          <p:sp>
            <p:nvSpPr>
              <p:cNvPr id="793" name="Google Shape;793;p8"/>
              <p:cNvSpPr/>
              <p:nvPr/>
            </p:nvSpPr>
            <p:spPr>
              <a:xfrm>
                <a:off x="4185675" y="845125"/>
                <a:ext cx="3189300" cy="1619850"/>
              </a:xfrm>
              <a:custGeom>
                <a:rect b="b" l="l" r="r" t="t"/>
                <a:pathLst>
                  <a:path extrusionOk="0" h="64794" w="127572">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8"/>
              <p:cNvSpPr/>
              <p:nvPr/>
            </p:nvSpPr>
            <p:spPr>
              <a:xfrm>
                <a:off x="5713400" y="845125"/>
                <a:ext cx="1224000" cy="579875"/>
              </a:xfrm>
              <a:custGeom>
                <a:rect b="b" l="l" r="r" t="t"/>
                <a:pathLst>
                  <a:path extrusionOk="0" h="23195" w="4896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
              <p:cNvSpPr/>
              <p:nvPr/>
            </p:nvSpPr>
            <p:spPr>
              <a:xfrm>
                <a:off x="7018425" y="1440525"/>
                <a:ext cx="356550" cy="717800"/>
              </a:xfrm>
              <a:custGeom>
                <a:rect b="b" l="l" r="r" t="t"/>
                <a:pathLst>
                  <a:path extrusionOk="0" h="28712" w="14262">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8"/>
            <p:cNvSpPr/>
            <p:nvPr/>
          </p:nvSpPr>
          <p:spPr>
            <a:xfrm rot="5400000">
              <a:off x="-335338" y="3242300"/>
              <a:ext cx="2223230" cy="1579186"/>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
            <p:cNvSpPr/>
            <p:nvPr/>
          </p:nvSpPr>
          <p:spPr>
            <a:xfrm flipH="1">
              <a:off x="0" y="4239925"/>
              <a:ext cx="2132607" cy="903576"/>
            </a:xfrm>
            <a:custGeom>
              <a:rect b="b" l="l" r="r" t="t"/>
              <a:pathLst>
                <a:path extrusionOk="0" h="6430" w="15176">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8" name="Google Shape;798;p8"/>
            <p:cNvGrpSpPr/>
            <p:nvPr/>
          </p:nvGrpSpPr>
          <p:grpSpPr>
            <a:xfrm>
              <a:off x="-1" y="2590808"/>
              <a:ext cx="3840097" cy="2558635"/>
              <a:chOff x="235225" y="2771600"/>
              <a:chExt cx="3133750" cy="2088000"/>
            </a:xfrm>
          </p:grpSpPr>
          <p:sp>
            <p:nvSpPr>
              <p:cNvPr id="799" name="Google Shape;799;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4" name="Google Shape;804;p8"/>
          <p:cNvGrpSpPr/>
          <p:nvPr/>
        </p:nvGrpSpPr>
        <p:grpSpPr>
          <a:xfrm>
            <a:off x="5158098" y="1231184"/>
            <a:ext cx="3985907" cy="3918269"/>
            <a:chOff x="2524675" y="238075"/>
            <a:chExt cx="1178600" cy="1158600"/>
          </a:xfrm>
        </p:grpSpPr>
        <p:sp>
          <p:nvSpPr>
            <p:cNvPr id="805" name="Google Shape;805;p8"/>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8"/>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8"/>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8"/>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8"/>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8"/>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8"/>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8"/>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8"/>
          <p:cNvGrpSpPr/>
          <p:nvPr/>
        </p:nvGrpSpPr>
        <p:grpSpPr>
          <a:xfrm>
            <a:off x="-26" y="2571758"/>
            <a:ext cx="3840097" cy="2558635"/>
            <a:chOff x="235225" y="2771600"/>
            <a:chExt cx="3133750" cy="2088000"/>
          </a:xfrm>
        </p:grpSpPr>
        <p:sp>
          <p:nvSpPr>
            <p:cNvPr id="860" name="Google Shape;860;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8"/>
          <p:cNvGrpSpPr/>
          <p:nvPr/>
        </p:nvGrpSpPr>
        <p:grpSpPr>
          <a:xfrm rot="10800000">
            <a:off x="5303899" y="8"/>
            <a:ext cx="3840097" cy="2558635"/>
            <a:chOff x="235225" y="2771600"/>
            <a:chExt cx="3133750" cy="2088000"/>
          </a:xfrm>
        </p:grpSpPr>
        <p:sp>
          <p:nvSpPr>
            <p:cNvPr id="866" name="Google Shape;866;p8"/>
            <p:cNvSpPr/>
            <p:nvPr/>
          </p:nvSpPr>
          <p:spPr>
            <a:xfrm>
              <a:off x="2616250" y="4833875"/>
              <a:ext cx="390300" cy="25725"/>
            </a:xfrm>
            <a:custGeom>
              <a:rect b="b" l="l" r="r" t="t"/>
              <a:pathLst>
                <a:path extrusionOk="0" h="1029" w="15612">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235225" y="3025200"/>
              <a:ext cx="1299375" cy="1834400"/>
            </a:xfrm>
            <a:custGeom>
              <a:rect b="b" l="l" r="r" t="t"/>
              <a:pathLst>
                <a:path extrusionOk="0" h="73376" w="51975">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238125" y="2771600"/>
              <a:ext cx="3130850" cy="2088000"/>
            </a:xfrm>
            <a:custGeom>
              <a:rect b="b" l="l" r="r" t="t"/>
              <a:pathLst>
                <a:path extrusionOk="0" h="83520" w="125234">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2395900" y="4787775"/>
              <a:ext cx="736000" cy="71825"/>
            </a:xfrm>
            <a:custGeom>
              <a:rect b="b" l="l" r="r" t="t"/>
              <a:pathLst>
                <a:path extrusionOk="0" h="2873" w="2944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235225" y="2944450"/>
              <a:ext cx="1491600" cy="1915150"/>
            </a:xfrm>
            <a:custGeom>
              <a:rect b="b" l="l" r="r" t="t"/>
              <a:pathLst>
                <a:path extrusionOk="0" h="76606" w="59664">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1" name="Shape 871"/>
        <p:cNvGrpSpPr/>
        <p:nvPr/>
      </p:nvGrpSpPr>
      <p:grpSpPr>
        <a:xfrm>
          <a:off x="0" y="0"/>
          <a:ext cx="0" cy="0"/>
          <a:chOff x="0" y="0"/>
          <a:chExt cx="0" cy="0"/>
        </a:xfrm>
      </p:grpSpPr>
      <p:sp>
        <p:nvSpPr>
          <p:cNvPr id="872" name="Google Shape;872;p9"/>
          <p:cNvSpPr txBox="1"/>
          <p:nvPr>
            <p:ph type="title"/>
          </p:nvPr>
        </p:nvSpPr>
        <p:spPr>
          <a:xfrm>
            <a:off x="1033100" y="1803419"/>
            <a:ext cx="3310200" cy="461100"/>
          </a:xfrm>
          <a:prstGeom prst="rect">
            <a:avLst/>
          </a:prstGeom>
        </p:spPr>
        <p:txBody>
          <a:bodyPr anchorCtr="0" anchor="ctr" bIns="91425" lIns="91425" spcFirstLastPara="1" rIns="91425" wrap="square" tIns="91425">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3" name="Google Shape;873;p9"/>
          <p:cNvSpPr txBox="1"/>
          <p:nvPr>
            <p:ph idx="1" type="subTitle"/>
          </p:nvPr>
        </p:nvSpPr>
        <p:spPr>
          <a:xfrm>
            <a:off x="1207550" y="2281594"/>
            <a:ext cx="3135900" cy="1079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874" name="Google Shape;874;p9"/>
          <p:cNvGrpSpPr/>
          <p:nvPr/>
        </p:nvGrpSpPr>
        <p:grpSpPr>
          <a:xfrm>
            <a:off x="-13316" y="3126092"/>
            <a:ext cx="3025768" cy="2023351"/>
            <a:chOff x="-13316" y="3126092"/>
            <a:chExt cx="3025768" cy="2023351"/>
          </a:xfrm>
        </p:grpSpPr>
        <p:sp>
          <p:nvSpPr>
            <p:cNvPr id="875" name="Google Shape;875;p9"/>
            <p:cNvSpPr/>
            <p:nvPr/>
          </p:nvSpPr>
          <p:spPr>
            <a:xfrm flipH="1" rot="10800000">
              <a:off x="-13316" y="3126092"/>
              <a:ext cx="3025768" cy="2023351"/>
            </a:xfrm>
            <a:custGeom>
              <a:rect b="b" l="l" r="r" t="t"/>
              <a:pathLst>
                <a:path extrusionOk="0" h="16935" w="25325">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9"/>
            <p:cNvSpPr/>
            <p:nvPr/>
          </p:nvSpPr>
          <p:spPr>
            <a:xfrm rot="10800000">
              <a:off x="-13308" y="4132062"/>
              <a:ext cx="2619371" cy="1017382"/>
            </a:xfrm>
            <a:custGeom>
              <a:rect b="b" l="l" r="r" t="t"/>
              <a:pathLst>
                <a:path extrusionOk="0" h="9850" w="2536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9"/>
          <p:cNvGrpSpPr/>
          <p:nvPr/>
        </p:nvGrpSpPr>
        <p:grpSpPr>
          <a:xfrm flipH="1" rot="10800000">
            <a:off x="5898126" y="-3"/>
            <a:ext cx="3245882" cy="2349753"/>
            <a:chOff x="5905501" y="2793747"/>
            <a:chExt cx="3245882" cy="2349753"/>
          </a:xfrm>
        </p:grpSpPr>
        <p:sp>
          <p:nvSpPr>
            <p:cNvPr id="878" name="Google Shape;878;p9"/>
            <p:cNvSpPr/>
            <p:nvPr/>
          </p:nvSpPr>
          <p:spPr>
            <a:xfrm>
              <a:off x="5905501" y="2793747"/>
              <a:ext cx="3245871" cy="2349753"/>
            </a:xfrm>
            <a:custGeom>
              <a:rect b="b" l="l" r="r" t="t"/>
              <a:pathLst>
                <a:path extrusionOk="0" h="19063" w="26333">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
            <p:cNvSpPr/>
            <p:nvPr/>
          </p:nvSpPr>
          <p:spPr>
            <a:xfrm>
              <a:off x="7545725" y="4003000"/>
              <a:ext cx="1605658" cy="1140492"/>
            </a:xfrm>
            <a:custGeom>
              <a:rect b="b" l="l" r="r" t="t"/>
              <a:pathLst>
                <a:path extrusionOk="0" h="14115" w="19872">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9"/>
          <p:cNvGrpSpPr/>
          <p:nvPr/>
        </p:nvGrpSpPr>
        <p:grpSpPr>
          <a:xfrm>
            <a:off x="39701" y="-10"/>
            <a:ext cx="3277907" cy="1263055"/>
            <a:chOff x="1766764" y="-4125385"/>
            <a:chExt cx="3277907" cy="1263055"/>
          </a:xfrm>
        </p:grpSpPr>
        <p:sp>
          <p:nvSpPr>
            <p:cNvPr id="881" name="Google Shape;881;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9"/>
          <p:cNvGrpSpPr/>
          <p:nvPr/>
        </p:nvGrpSpPr>
        <p:grpSpPr>
          <a:xfrm rot="-5400000">
            <a:off x="6873526" y="1007415"/>
            <a:ext cx="3277907" cy="1263055"/>
            <a:chOff x="1766764" y="-4125385"/>
            <a:chExt cx="3277907" cy="1263055"/>
          </a:xfrm>
        </p:grpSpPr>
        <p:sp>
          <p:nvSpPr>
            <p:cNvPr id="908" name="Google Shape;908;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9"/>
          <p:cNvGrpSpPr/>
          <p:nvPr/>
        </p:nvGrpSpPr>
        <p:grpSpPr>
          <a:xfrm>
            <a:off x="5866101" y="3880440"/>
            <a:ext cx="3277907" cy="1263055"/>
            <a:chOff x="1766764" y="-4125385"/>
            <a:chExt cx="3277907" cy="1263055"/>
          </a:xfrm>
        </p:grpSpPr>
        <p:sp>
          <p:nvSpPr>
            <p:cNvPr id="935" name="Google Shape;935;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9"/>
          <p:cNvGrpSpPr/>
          <p:nvPr/>
        </p:nvGrpSpPr>
        <p:grpSpPr>
          <a:xfrm flipH="1">
            <a:off x="-7924" y="3880440"/>
            <a:ext cx="3277907" cy="1263055"/>
            <a:chOff x="1766764" y="-4125385"/>
            <a:chExt cx="3277907" cy="1263055"/>
          </a:xfrm>
        </p:grpSpPr>
        <p:sp>
          <p:nvSpPr>
            <p:cNvPr id="962" name="Google Shape;962;p9"/>
            <p:cNvSpPr/>
            <p:nvPr/>
          </p:nvSpPr>
          <p:spPr>
            <a:xfrm flipH="1" rot="5400000">
              <a:off x="3734649" y="-3464435"/>
              <a:ext cx="35256" cy="35341"/>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
            <p:cNvSpPr/>
            <p:nvPr/>
          </p:nvSpPr>
          <p:spPr>
            <a:xfrm flipH="1" rot="5400000">
              <a:off x="3972439" y="-3543867"/>
              <a:ext cx="61889" cy="61889"/>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
            <p:cNvSpPr/>
            <p:nvPr/>
          </p:nvSpPr>
          <p:spPr>
            <a:xfrm flipH="1" rot="5400000">
              <a:off x="3457037" y="-3941748"/>
              <a:ext cx="47008" cy="43965"/>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9"/>
            <p:cNvSpPr/>
            <p:nvPr/>
          </p:nvSpPr>
          <p:spPr>
            <a:xfrm flipH="1" rot="5400000">
              <a:off x="3078095" y="-4068062"/>
              <a:ext cx="20545" cy="17670"/>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9"/>
            <p:cNvSpPr/>
            <p:nvPr/>
          </p:nvSpPr>
          <p:spPr>
            <a:xfrm flipH="1" rot="5400000">
              <a:off x="2818238" y="-3852170"/>
              <a:ext cx="26379" cy="26463"/>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9"/>
            <p:cNvSpPr/>
            <p:nvPr/>
          </p:nvSpPr>
          <p:spPr>
            <a:xfrm flipH="1" rot="5400000">
              <a:off x="3229308" y="-3026817"/>
              <a:ext cx="26632" cy="26379"/>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9"/>
            <p:cNvSpPr/>
            <p:nvPr/>
          </p:nvSpPr>
          <p:spPr>
            <a:xfrm flipH="1" rot="5400000">
              <a:off x="2706594" y="-4125385"/>
              <a:ext cx="35341" cy="35341"/>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
            <p:cNvSpPr/>
            <p:nvPr/>
          </p:nvSpPr>
          <p:spPr>
            <a:xfrm flipH="1" rot="5400000">
              <a:off x="4012007" y="-4076855"/>
              <a:ext cx="38385" cy="35341"/>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9"/>
            <p:cNvSpPr/>
            <p:nvPr/>
          </p:nvSpPr>
          <p:spPr>
            <a:xfrm flipH="1" rot="5400000">
              <a:off x="4369051" y="-3485107"/>
              <a:ext cx="17670" cy="17670"/>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
            <p:cNvSpPr/>
            <p:nvPr/>
          </p:nvSpPr>
          <p:spPr>
            <a:xfrm flipH="1" rot="5400000">
              <a:off x="4346942" y="-3762549"/>
              <a:ext cx="26632" cy="29423"/>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
            <p:cNvSpPr/>
            <p:nvPr/>
          </p:nvSpPr>
          <p:spPr>
            <a:xfrm flipH="1" rot="5400000">
              <a:off x="4531974" y="-4032974"/>
              <a:ext cx="53011" cy="5605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
            <p:cNvSpPr/>
            <p:nvPr/>
          </p:nvSpPr>
          <p:spPr>
            <a:xfrm flipH="1" rot="5400000">
              <a:off x="4668645" y="-3229477"/>
              <a:ext cx="43965" cy="44049"/>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
            <p:cNvSpPr/>
            <p:nvPr/>
          </p:nvSpPr>
          <p:spPr>
            <a:xfrm flipH="1" rot="5400000">
              <a:off x="4698194" y="-3352874"/>
              <a:ext cx="104163" cy="89789"/>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
            <p:cNvSpPr/>
            <p:nvPr/>
          </p:nvSpPr>
          <p:spPr>
            <a:xfrm flipH="1" rot="5400000">
              <a:off x="4042064" y="-3732197"/>
              <a:ext cx="76431" cy="71612"/>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
            <p:cNvSpPr/>
            <p:nvPr/>
          </p:nvSpPr>
          <p:spPr>
            <a:xfrm flipH="1" rot="5400000">
              <a:off x="2973130" y="-3046686"/>
              <a:ext cx="79475" cy="72119"/>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
            <p:cNvSpPr/>
            <p:nvPr/>
          </p:nvSpPr>
          <p:spPr>
            <a:xfrm flipH="1" rot="5400000">
              <a:off x="3989475" y="-3650270"/>
              <a:ext cx="44049" cy="39737"/>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
            <p:cNvSpPr/>
            <p:nvPr/>
          </p:nvSpPr>
          <p:spPr>
            <a:xfrm flipH="1" rot="5400000">
              <a:off x="1766721" y="-3423260"/>
              <a:ext cx="35341" cy="35256"/>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
            <p:cNvSpPr/>
            <p:nvPr/>
          </p:nvSpPr>
          <p:spPr>
            <a:xfrm flipH="1" rot="5400000">
              <a:off x="1810644" y="-2976892"/>
              <a:ext cx="35341" cy="35341"/>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
            <p:cNvSpPr/>
            <p:nvPr/>
          </p:nvSpPr>
          <p:spPr>
            <a:xfrm flipH="1" rot="5400000">
              <a:off x="1904195" y="-3502735"/>
              <a:ext cx="41175" cy="41259"/>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
            <p:cNvSpPr/>
            <p:nvPr/>
          </p:nvSpPr>
          <p:spPr>
            <a:xfrm flipH="1" rot="5400000">
              <a:off x="2001763" y="-3363062"/>
              <a:ext cx="43965" cy="41006"/>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
            <p:cNvSpPr/>
            <p:nvPr/>
          </p:nvSpPr>
          <p:spPr>
            <a:xfrm flipH="1" rot="5400000">
              <a:off x="4253897" y="-3773667"/>
              <a:ext cx="44049" cy="39822"/>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
            <p:cNvSpPr/>
            <p:nvPr/>
          </p:nvSpPr>
          <p:spPr>
            <a:xfrm flipH="1" rot="5400000">
              <a:off x="5027000" y="-2888709"/>
              <a:ext cx="17670" cy="17670"/>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
            <p:cNvSpPr/>
            <p:nvPr/>
          </p:nvSpPr>
          <p:spPr>
            <a:xfrm flipH="1" rot="5400000">
              <a:off x="3036836" y="-2904604"/>
              <a:ext cx="44049" cy="40498"/>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
            <p:cNvSpPr/>
            <p:nvPr/>
          </p:nvSpPr>
          <p:spPr>
            <a:xfrm flipH="1" rot="5400000">
              <a:off x="3579842" y="-4009259"/>
              <a:ext cx="44049" cy="4109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
            <p:cNvSpPr/>
            <p:nvPr/>
          </p:nvSpPr>
          <p:spPr>
            <a:xfrm flipH="1" rot="5400000">
              <a:off x="2893951" y="-2988559"/>
              <a:ext cx="41259" cy="4109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flipH="1" rot="5400000">
              <a:off x="3149453" y="-3985121"/>
              <a:ext cx="44049" cy="39822"/>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8" name="Shape 988"/>
        <p:cNvGrpSpPr/>
        <p:nvPr/>
      </p:nvGrpSpPr>
      <p:grpSpPr>
        <a:xfrm>
          <a:off x="0" y="0"/>
          <a:ext cx="0" cy="0"/>
          <a:chOff x="0" y="0"/>
          <a:chExt cx="0" cy="0"/>
        </a:xfrm>
      </p:grpSpPr>
      <p:sp>
        <p:nvSpPr>
          <p:cNvPr id="989" name="Google Shape;989;p10"/>
          <p:cNvSpPr txBox="1"/>
          <p:nvPr>
            <p:ph type="title"/>
          </p:nvPr>
        </p:nvSpPr>
        <p:spPr>
          <a:xfrm>
            <a:off x="4617350" y="397325"/>
            <a:ext cx="3813300" cy="891600"/>
          </a:xfrm>
          <a:prstGeom prst="rect">
            <a:avLst/>
          </a:prstGeom>
        </p:spPr>
        <p:txBody>
          <a:bodyPr anchorCtr="0" anchor="t" bIns="91425" lIns="91425" spcFirstLastPara="1" rIns="91425" wrap="square" tIns="91425">
            <a:noAutofit/>
          </a:bodyPr>
          <a:lstStyle>
            <a:lvl1pPr lvl="0" algn="r">
              <a:spcBef>
                <a:spcPts val="0"/>
              </a:spcBef>
              <a:spcAft>
                <a:spcPts val="0"/>
              </a:spcAft>
              <a:buSzPts val="4800"/>
              <a:buNone/>
              <a:defRPr b="0"/>
            </a:lvl1pPr>
            <a:lvl2pPr lvl="1">
              <a:spcBef>
                <a:spcPts val="0"/>
              </a:spcBef>
              <a:spcAft>
                <a:spcPts val="0"/>
              </a:spcAft>
              <a:buSzPts val="3500"/>
              <a:buNone/>
              <a:defRPr>
                <a:latin typeface="Montserrat"/>
                <a:ea typeface="Montserrat"/>
                <a:cs typeface="Montserrat"/>
                <a:sym typeface="Montserrat"/>
              </a:defRPr>
            </a:lvl2pPr>
            <a:lvl3pPr lvl="2">
              <a:spcBef>
                <a:spcPts val="0"/>
              </a:spcBef>
              <a:spcAft>
                <a:spcPts val="0"/>
              </a:spcAft>
              <a:buSzPts val="3500"/>
              <a:buNone/>
              <a:defRPr>
                <a:latin typeface="Montserrat"/>
                <a:ea typeface="Montserrat"/>
                <a:cs typeface="Montserrat"/>
                <a:sym typeface="Montserrat"/>
              </a:defRPr>
            </a:lvl3pPr>
            <a:lvl4pPr lvl="3">
              <a:spcBef>
                <a:spcPts val="0"/>
              </a:spcBef>
              <a:spcAft>
                <a:spcPts val="0"/>
              </a:spcAft>
              <a:buSzPts val="3500"/>
              <a:buNone/>
              <a:defRPr>
                <a:latin typeface="Montserrat"/>
                <a:ea typeface="Montserrat"/>
                <a:cs typeface="Montserrat"/>
                <a:sym typeface="Montserrat"/>
              </a:defRPr>
            </a:lvl4pPr>
            <a:lvl5pPr lvl="4">
              <a:spcBef>
                <a:spcPts val="0"/>
              </a:spcBef>
              <a:spcAft>
                <a:spcPts val="0"/>
              </a:spcAft>
              <a:buSzPts val="3500"/>
              <a:buNone/>
              <a:defRPr>
                <a:latin typeface="Montserrat"/>
                <a:ea typeface="Montserrat"/>
                <a:cs typeface="Montserrat"/>
                <a:sym typeface="Montserrat"/>
              </a:defRPr>
            </a:lvl5pPr>
            <a:lvl6pPr lvl="5">
              <a:spcBef>
                <a:spcPts val="0"/>
              </a:spcBef>
              <a:spcAft>
                <a:spcPts val="0"/>
              </a:spcAft>
              <a:buSzPts val="3500"/>
              <a:buNone/>
              <a:defRPr>
                <a:latin typeface="Montserrat"/>
                <a:ea typeface="Montserrat"/>
                <a:cs typeface="Montserrat"/>
                <a:sym typeface="Montserrat"/>
              </a:defRPr>
            </a:lvl6pPr>
            <a:lvl7pPr lvl="6">
              <a:spcBef>
                <a:spcPts val="0"/>
              </a:spcBef>
              <a:spcAft>
                <a:spcPts val="0"/>
              </a:spcAft>
              <a:buSzPts val="3500"/>
              <a:buNone/>
              <a:defRPr>
                <a:latin typeface="Montserrat"/>
                <a:ea typeface="Montserrat"/>
                <a:cs typeface="Montserrat"/>
                <a:sym typeface="Montserrat"/>
              </a:defRPr>
            </a:lvl7pPr>
            <a:lvl8pPr lvl="7">
              <a:spcBef>
                <a:spcPts val="0"/>
              </a:spcBef>
              <a:spcAft>
                <a:spcPts val="0"/>
              </a:spcAft>
              <a:buSzPts val="3500"/>
              <a:buNone/>
              <a:defRPr>
                <a:latin typeface="Montserrat"/>
                <a:ea typeface="Montserrat"/>
                <a:cs typeface="Montserrat"/>
                <a:sym typeface="Montserrat"/>
              </a:defRPr>
            </a:lvl8pPr>
            <a:lvl9pPr lvl="8">
              <a:spcBef>
                <a:spcPts val="0"/>
              </a:spcBef>
              <a:spcAft>
                <a:spcPts val="0"/>
              </a:spcAft>
              <a:buSzPts val="3500"/>
              <a:buNone/>
              <a:defRPr>
                <a:latin typeface="Montserrat"/>
                <a:ea typeface="Montserrat"/>
                <a:cs typeface="Montserrat"/>
                <a:sym typeface="Montserrat"/>
              </a:defRPr>
            </a:lvl9pPr>
          </a:lstStyle>
          <a:p/>
        </p:txBody>
      </p:sp>
      <p:grpSp>
        <p:nvGrpSpPr>
          <p:cNvPr id="990" name="Google Shape;990;p10"/>
          <p:cNvGrpSpPr/>
          <p:nvPr/>
        </p:nvGrpSpPr>
        <p:grpSpPr>
          <a:xfrm>
            <a:off x="-2" y="9"/>
            <a:ext cx="3985907" cy="3918269"/>
            <a:chOff x="2524675" y="238075"/>
            <a:chExt cx="1178600" cy="1158600"/>
          </a:xfrm>
        </p:grpSpPr>
        <p:sp>
          <p:nvSpPr>
            <p:cNvPr id="991" name="Google Shape;991;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0"/>
          <p:cNvGrpSpPr/>
          <p:nvPr/>
        </p:nvGrpSpPr>
        <p:grpSpPr>
          <a:xfrm>
            <a:off x="5158098" y="1225234"/>
            <a:ext cx="3985907" cy="3918269"/>
            <a:chOff x="2524675" y="238075"/>
            <a:chExt cx="1178600" cy="1158600"/>
          </a:xfrm>
        </p:grpSpPr>
        <p:sp>
          <p:nvSpPr>
            <p:cNvPr id="1046" name="Google Shape;1046;p10"/>
            <p:cNvSpPr/>
            <p:nvPr/>
          </p:nvSpPr>
          <p:spPr>
            <a:xfrm>
              <a:off x="3497400" y="667150"/>
              <a:ext cx="10425" cy="10450"/>
            </a:xfrm>
            <a:custGeom>
              <a:rect b="b" l="l" r="r" t="t"/>
              <a:pathLst>
                <a:path extrusionOk="0" h="418" w="417">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0"/>
            <p:cNvSpPr/>
            <p:nvPr/>
          </p:nvSpPr>
          <p:spPr>
            <a:xfrm>
              <a:off x="3513025" y="588975"/>
              <a:ext cx="18300" cy="18300"/>
            </a:xfrm>
            <a:custGeom>
              <a:rect b="b" l="l" r="r" t="t"/>
              <a:pathLst>
                <a:path extrusionOk="0" h="732" w="732">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
            <p:cNvSpPr/>
            <p:nvPr/>
          </p:nvSpPr>
          <p:spPr>
            <a:xfrm>
              <a:off x="3046675" y="353650"/>
              <a:ext cx="18225" cy="18225"/>
            </a:xfrm>
            <a:custGeom>
              <a:rect b="b" l="l" r="r" t="t"/>
              <a:pathLst>
                <a:path extrusionOk="0" h="729" w="729">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
            <p:cNvSpPr/>
            <p:nvPr/>
          </p:nvSpPr>
          <p:spPr>
            <a:xfrm>
              <a:off x="3635525" y="746225"/>
              <a:ext cx="13900" cy="13000"/>
            </a:xfrm>
            <a:custGeom>
              <a:rect b="b" l="l" r="r" t="t"/>
              <a:pathLst>
                <a:path extrusionOk="0" h="520" w="556">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
            <p:cNvSpPr/>
            <p:nvPr/>
          </p:nvSpPr>
          <p:spPr>
            <a:xfrm>
              <a:off x="3680675" y="866075"/>
              <a:ext cx="6075" cy="5225"/>
            </a:xfrm>
            <a:custGeom>
              <a:rect b="b" l="l" r="r" t="t"/>
              <a:pathLst>
                <a:path extrusionOk="0" h="209" w="243">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0"/>
            <p:cNvSpPr/>
            <p:nvPr/>
          </p:nvSpPr>
          <p:spPr>
            <a:xfrm>
              <a:off x="3614675" y="940750"/>
              <a:ext cx="7800" cy="7825"/>
            </a:xfrm>
            <a:custGeom>
              <a:rect b="b" l="l" r="r" t="t"/>
              <a:pathLst>
                <a:path extrusionOk="0" h="313" w="312">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0"/>
            <p:cNvSpPr/>
            <p:nvPr/>
          </p:nvSpPr>
          <p:spPr>
            <a:xfrm>
              <a:off x="3370600" y="819175"/>
              <a:ext cx="7875" cy="7800"/>
            </a:xfrm>
            <a:custGeom>
              <a:rect b="b" l="l" r="r" t="t"/>
              <a:pathLst>
                <a:path extrusionOk="0" h="312" w="315">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0"/>
            <p:cNvSpPr/>
            <p:nvPr/>
          </p:nvSpPr>
          <p:spPr>
            <a:xfrm>
              <a:off x="3692825" y="971125"/>
              <a:ext cx="10450" cy="10450"/>
            </a:xfrm>
            <a:custGeom>
              <a:rect b="b" l="l" r="r" t="t"/>
              <a:pathLst>
                <a:path extrusionOk="0" h="418" w="418">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0"/>
            <p:cNvSpPr/>
            <p:nvPr/>
          </p:nvSpPr>
          <p:spPr>
            <a:xfrm>
              <a:off x="3678025" y="584675"/>
              <a:ext cx="11350" cy="10450"/>
            </a:xfrm>
            <a:custGeom>
              <a:rect b="b" l="l" r="r" t="t"/>
              <a:pathLst>
                <a:path extrusionOk="0" h="418" w="454">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0"/>
            <p:cNvSpPr/>
            <p:nvPr/>
          </p:nvSpPr>
          <p:spPr>
            <a:xfrm>
              <a:off x="3508725" y="484775"/>
              <a:ext cx="5225" cy="5225"/>
            </a:xfrm>
            <a:custGeom>
              <a:rect b="b" l="l" r="r" t="t"/>
              <a:pathLst>
                <a:path extrusionOk="0" h="209" w="209">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0"/>
            <p:cNvSpPr/>
            <p:nvPr/>
          </p:nvSpPr>
          <p:spPr>
            <a:xfrm>
              <a:off x="3587700" y="488250"/>
              <a:ext cx="7875" cy="8700"/>
            </a:xfrm>
            <a:custGeom>
              <a:rect b="b" l="l" r="r" t="t"/>
              <a:pathLst>
                <a:path extrusionOk="0" h="348" w="315">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0"/>
            <p:cNvSpPr/>
            <p:nvPr/>
          </p:nvSpPr>
          <p:spPr>
            <a:xfrm>
              <a:off x="2590675" y="721900"/>
              <a:ext cx="10450" cy="10450"/>
            </a:xfrm>
            <a:custGeom>
              <a:rect b="b" l="l" r="r" t="t"/>
              <a:pathLst>
                <a:path extrusionOk="0" h="418" w="418">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0"/>
            <p:cNvSpPr/>
            <p:nvPr/>
          </p:nvSpPr>
          <p:spPr>
            <a:xfrm>
              <a:off x="2643700" y="910325"/>
              <a:ext cx="7800" cy="7875"/>
            </a:xfrm>
            <a:custGeom>
              <a:rect b="b" l="l" r="r" t="t"/>
              <a:pathLst>
                <a:path extrusionOk="0" h="315" w="312">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0"/>
            <p:cNvSpPr/>
            <p:nvPr/>
          </p:nvSpPr>
          <p:spPr>
            <a:xfrm>
              <a:off x="2628050" y="473500"/>
              <a:ext cx="13025" cy="13925"/>
            </a:xfrm>
            <a:custGeom>
              <a:rect b="b" l="l" r="r" t="t"/>
              <a:pathLst>
                <a:path extrusionOk="0" h="557" w="521">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0"/>
            <p:cNvSpPr/>
            <p:nvPr/>
          </p:nvSpPr>
          <p:spPr>
            <a:xfrm>
              <a:off x="2711425" y="423125"/>
              <a:ext cx="11300" cy="10450"/>
            </a:xfrm>
            <a:custGeom>
              <a:rect b="b" l="l" r="r" t="t"/>
              <a:pathLst>
                <a:path extrusionOk="0" h="418" w="452">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0"/>
            <p:cNvSpPr/>
            <p:nvPr/>
          </p:nvSpPr>
          <p:spPr>
            <a:xfrm>
              <a:off x="2823450" y="422225"/>
              <a:ext cx="7875" cy="7875"/>
            </a:xfrm>
            <a:custGeom>
              <a:rect b="b" l="l" r="r" t="t"/>
              <a:pathLst>
                <a:path extrusionOk="0" h="315" w="315">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0"/>
            <p:cNvSpPr/>
            <p:nvPr/>
          </p:nvSpPr>
          <p:spPr>
            <a:xfrm>
              <a:off x="2628900" y="350175"/>
              <a:ext cx="24350" cy="23450"/>
            </a:xfrm>
            <a:custGeom>
              <a:rect b="b" l="l" r="r" t="t"/>
              <a:pathLst>
                <a:path extrusionOk="0" h="938" w="974">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
            <p:cNvSpPr/>
            <p:nvPr/>
          </p:nvSpPr>
          <p:spPr>
            <a:xfrm>
              <a:off x="2524675" y="617675"/>
              <a:ext cx="8700" cy="8725"/>
            </a:xfrm>
            <a:custGeom>
              <a:rect b="b" l="l" r="r" t="t"/>
              <a:pathLst>
                <a:path extrusionOk="0" h="349" w="348">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0"/>
            <p:cNvSpPr/>
            <p:nvPr/>
          </p:nvSpPr>
          <p:spPr>
            <a:xfrm>
              <a:off x="2675800" y="1010250"/>
              <a:ext cx="10450" cy="10425"/>
            </a:xfrm>
            <a:custGeom>
              <a:rect b="b" l="l" r="r" t="t"/>
              <a:pathLst>
                <a:path extrusionOk="0" h="417" w="418">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0"/>
            <p:cNvSpPr/>
            <p:nvPr/>
          </p:nvSpPr>
          <p:spPr>
            <a:xfrm>
              <a:off x="3659825" y="425700"/>
              <a:ext cx="15675" cy="16575"/>
            </a:xfrm>
            <a:custGeom>
              <a:rect b="b" l="l" r="r" t="t"/>
              <a:pathLst>
                <a:path extrusionOk="0" h="663" w="627">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0"/>
            <p:cNvSpPr/>
            <p:nvPr/>
          </p:nvSpPr>
          <p:spPr>
            <a:xfrm>
              <a:off x="2648000" y="449175"/>
              <a:ext cx="31600" cy="26675"/>
            </a:xfrm>
            <a:custGeom>
              <a:rect b="b" l="l" r="r" t="t"/>
              <a:pathLst>
                <a:path extrusionOk="0" h="1067" w="1264">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0"/>
            <p:cNvSpPr/>
            <p:nvPr/>
          </p:nvSpPr>
          <p:spPr>
            <a:xfrm>
              <a:off x="3425350" y="388400"/>
              <a:ext cx="13000" cy="13025"/>
            </a:xfrm>
            <a:custGeom>
              <a:rect b="b" l="l" r="r" t="t"/>
              <a:pathLst>
                <a:path extrusionOk="0" h="521" w="52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
            <p:cNvSpPr/>
            <p:nvPr/>
          </p:nvSpPr>
          <p:spPr>
            <a:xfrm>
              <a:off x="3446175" y="364000"/>
              <a:ext cx="30800" cy="26550"/>
            </a:xfrm>
            <a:custGeom>
              <a:rect b="b" l="l" r="r" t="t"/>
              <a:pathLst>
                <a:path extrusionOk="0" h="1062" w="1232">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
            <p:cNvSpPr/>
            <p:nvPr/>
          </p:nvSpPr>
          <p:spPr>
            <a:xfrm>
              <a:off x="3565125" y="564800"/>
              <a:ext cx="22600" cy="21175"/>
            </a:xfrm>
            <a:custGeom>
              <a:rect b="b" l="l" r="r" t="t"/>
              <a:pathLst>
                <a:path extrusionOk="0" h="847" w="904">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0"/>
            <p:cNvSpPr/>
            <p:nvPr/>
          </p:nvSpPr>
          <p:spPr>
            <a:xfrm>
              <a:off x="2581175" y="556825"/>
              <a:ext cx="23425" cy="20875"/>
            </a:xfrm>
            <a:custGeom>
              <a:rect b="b" l="l" r="r" t="t"/>
              <a:pathLst>
                <a:path extrusionOk="0" h="835" w="937">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0"/>
            <p:cNvSpPr/>
            <p:nvPr/>
          </p:nvSpPr>
          <p:spPr>
            <a:xfrm>
              <a:off x="2626325" y="995375"/>
              <a:ext cx="23450" cy="20950"/>
            </a:xfrm>
            <a:custGeom>
              <a:rect b="b" l="l" r="r" t="t"/>
              <a:pathLst>
                <a:path extrusionOk="0" h="838" w="938">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
            <p:cNvSpPr/>
            <p:nvPr/>
          </p:nvSpPr>
          <p:spPr>
            <a:xfrm>
              <a:off x="2681000" y="1163925"/>
              <a:ext cx="7875" cy="8700"/>
            </a:xfrm>
            <a:custGeom>
              <a:rect b="b" l="l" r="r" t="t"/>
              <a:pathLst>
                <a:path extrusionOk="0" h="348" w="315">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0"/>
            <p:cNvSpPr/>
            <p:nvPr/>
          </p:nvSpPr>
          <p:spPr>
            <a:xfrm>
              <a:off x="2713175" y="1264675"/>
              <a:ext cx="10450" cy="10450"/>
            </a:xfrm>
            <a:custGeom>
              <a:rect b="b" l="l" r="r" t="t"/>
              <a:pathLst>
                <a:path extrusionOk="0" h="418" w="418">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0"/>
            <p:cNvSpPr/>
            <p:nvPr/>
          </p:nvSpPr>
          <p:spPr>
            <a:xfrm>
              <a:off x="2663625" y="1249875"/>
              <a:ext cx="23525" cy="20875"/>
            </a:xfrm>
            <a:custGeom>
              <a:rect b="b" l="l" r="r" t="t"/>
              <a:pathLst>
                <a:path extrusionOk="0" h="835" w="941">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0"/>
            <p:cNvSpPr/>
            <p:nvPr/>
          </p:nvSpPr>
          <p:spPr>
            <a:xfrm>
              <a:off x="2814750" y="1231800"/>
              <a:ext cx="23500" cy="21175"/>
            </a:xfrm>
            <a:custGeom>
              <a:rect b="b" l="l" r="r" t="t"/>
              <a:pathLst>
                <a:path extrusionOk="0" h="847" w="94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0"/>
            <p:cNvSpPr/>
            <p:nvPr/>
          </p:nvSpPr>
          <p:spPr>
            <a:xfrm>
              <a:off x="3113525" y="1375125"/>
              <a:ext cx="22600" cy="21550"/>
            </a:xfrm>
            <a:custGeom>
              <a:rect b="b" l="l" r="r" t="t"/>
              <a:pathLst>
                <a:path extrusionOk="0" h="862" w="904">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0"/>
            <p:cNvSpPr/>
            <p:nvPr/>
          </p:nvSpPr>
          <p:spPr>
            <a:xfrm>
              <a:off x="3361900" y="880350"/>
              <a:ext cx="23500" cy="21325"/>
            </a:xfrm>
            <a:custGeom>
              <a:rect b="b" l="l" r="r" t="t"/>
              <a:pathLst>
                <a:path extrusionOk="0" h="853" w="94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
            <p:cNvSpPr/>
            <p:nvPr/>
          </p:nvSpPr>
          <p:spPr>
            <a:xfrm>
              <a:off x="3550400" y="589850"/>
              <a:ext cx="13025" cy="11750"/>
            </a:xfrm>
            <a:custGeom>
              <a:rect b="b" l="l" r="r" t="t"/>
              <a:pathLst>
                <a:path extrusionOk="0" h="470" w="521">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
            <p:cNvSpPr/>
            <p:nvPr/>
          </p:nvSpPr>
          <p:spPr>
            <a:xfrm>
              <a:off x="2611525" y="679325"/>
              <a:ext cx="13100" cy="11750"/>
            </a:xfrm>
            <a:custGeom>
              <a:rect b="b" l="l" r="r" t="t"/>
              <a:pathLst>
                <a:path extrusionOk="0" h="470" w="524">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0"/>
            <p:cNvSpPr/>
            <p:nvPr/>
          </p:nvSpPr>
          <p:spPr>
            <a:xfrm>
              <a:off x="2570750" y="649975"/>
              <a:ext cx="13000" cy="12150"/>
            </a:xfrm>
            <a:custGeom>
              <a:rect b="b" l="l" r="r" t="t"/>
              <a:pathLst>
                <a:path extrusionOk="0" h="486" w="52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
            <p:cNvSpPr/>
            <p:nvPr/>
          </p:nvSpPr>
          <p:spPr>
            <a:xfrm>
              <a:off x="3485225" y="1249050"/>
              <a:ext cx="10450" cy="10425"/>
            </a:xfrm>
            <a:custGeom>
              <a:rect b="b" l="l" r="r" t="t"/>
              <a:pathLst>
                <a:path extrusionOk="0" h="417" w="418">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
            <p:cNvSpPr/>
            <p:nvPr/>
          </p:nvSpPr>
          <p:spPr>
            <a:xfrm>
              <a:off x="3353225" y="1236050"/>
              <a:ext cx="10450" cy="10450"/>
            </a:xfrm>
            <a:custGeom>
              <a:rect b="b" l="l" r="r" t="t"/>
              <a:pathLst>
                <a:path extrusionOk="0" h="418" w="418">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
            <p:cNvSpPr/>
            <p:nvPr/>
          </p:nvSpPr>
          <p:spPr>
            <a:xfrm>
              <a:off x="2971075" y="1280300"/>
              <a:ext cx="10450" cy="10450"/>
            </a:xfrm>
            <a:custGeom>
              <a:rect b="b" l="l" r="r" t="t"/>
              <a:pathLst>
                <a:path extrusionOk="0" h="418" w="418">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0"/>
            <p:cNvSpPr/>
            <p:nvPr/>
          </p:nvSpPr>
          <p:spPr>
            <a:xfrm>
              <a:off x="3506975" y="1206650"/>
              <a:ext cx="12175" cy="12200"/>
            </a:xfrm>
            <a:custGeom>
              <a:rect b="b" l="l" r="r" t="t"/>
              <a:pathLst>
                <a:path extrusionOk="0" h="488" w="487">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0"/>
            <p:cNvSpPr/>
            <p:nvPr/>
          </p:nvSpPr>
          <p:spPr>
            <a:xfrm>
              <a:off x="3465300" y="1177425"/>
              <a:ext cx="13000" cy="12125"/>
            </a:xfrm>
            <a:custGeom>
              <a:rect b="b" l="l" r="r" t="t"/>
              <a:pathLst>
                <a:path extrusionOk="0" h="485" w="52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
            <p:cNvSpPr/>
            <p:nvPr/>
          </p:nvSpPr>
          <p:spPr>
            <a:xfrm>
              <a:off x="3586875" y="511650"/>
              <a:ext cx="13025" cy="11775"/>
            </a:xfrm>
            <a:custGeom>
              <a:rect b="b" l="l" r="r" t="t"/>
              <a:pathLst>
                <a:path extrusionOk="0" h="471" w="521">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0"/>
            <p:cNvSpPr/>
            <p:nvPr/>
          </p:nvSpPr>
          <p:spPr>
            <a:xfrm>
              <a:off x="2814750" y="337125"/>
              <a:ext cx="8725" cy="8700"/>
            </a:xfrm>
            <a:custGeom>
              <a:rect b="b" l="l" r="r" t="t"/>
              <a:pathLst>
                <a:path extrusionOk="0" h="348" w="349">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0"/>
            <p:cNvSpPr/>
            <p:nvPr/>
          </p:nvSpPr>
          <p:spPr>
            <a:xfrm>
              <a:off x="2886875" y="274600"/>
              <a:ext cx="16500" cy="16550"/>
            </a:xfrm>
            <a:custGeom>
              <a:rect b="b" l="l" r="r" t="t"/>
              <a:pathLst>
                <a:path extrusionOk="0" h="662" w="66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0"/>
            <p:cNvSpPr/>
            <p:nvPr/>
          </p:nvSpPr>
          <p:spPr>
            <a:xfrm>
              <a:off x="2814750" y="360550"/>
              <a:ext cx="13100" cy="11775"/>
            </a:xfrm>
            <a:custGeom>
              <a:rect b="b" l="l" r="r" t="t"/>
              <a:pathLst>
                <a:path extrusionOk="0" h="471" w="524">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0"/>
            <p:cNvSpPr/>
            <p:nvPr/>
          </p:nvSpPr>
          <p:spPr>
            <a:xfrm>
              <a:off x="3173475" y="406600"/>
              <a:ext cx="5225" cy="5225"/>
            </a:xfrm>
            <a:custGeom>
              <a:rect b="b" l="l" r="r" t="t"/>
              <a:pathLst>
                <a:path extrusionOk="0" h="209" w="209">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0"/>
            <p:cNvSpPr/>
            <p:nvPr/>
          </p:nvSpPr>
          <p:spPr>
            <a:xfrm>
              <a:off x="3332375" y="290225"/>
              <a:ext cx="5225" cy="5225"/>
            </a:xfrm>
            <a:custGeom>
              <a:rect b="b" l="l" r="r" t="t"/>
              <a:pathLst>
                <a:path extrusionOk="0" h="209" w="209">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0"/>
            <p:cNvSpPr/>
            <p:nvPr/>
          </p:nvSpPr>
          <p:spPr>
            <a:xfrm>
              <a:off x="3252475" y="410075"/>
              <a:ext cx="7875" cy="8700"/>
            </a:xfrm>
            <a:custGeom>
              <a:rect b="b" l="l" r="r" t="t"/>
              <a:pathLst>
                <a:path extrusionOk="0" h="348" w="315">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0"/>
            <p:cNvSpPr/>
            <p:nvPr/>
          </p:nvSpPr>
          <p:spPr>
            <a:xfrm>
              <a:off x="3174300" y="291125"/>
              <a:ext cx="8725" cy="7800"/>
            </a:xfrm>
            <a:custGeom>
              <a:rect b="b" l="l" r="r" t="t"/>
              <a:pathLst>
                <a:path extrusionOk="0" h="312" w="349">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0"/>
            <p:cNvSpPr/>
            <p:nvPr/>
          </p:nvSpPr>
          <p:spPr>
            <a:xfrm>
              <a:off x="3251650" y="433500"/>
              <a:ext cx="13000" cy="11775"/>
            </a:xfrm>
            <a:custGeom>
              <a:rect b="b" l="l" r="r" t="t"/>
              <a:pathLst>
                <a:path extrusionOk="0" h="471" w="52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0"/>
            <p:cNvSpPr/>
            <p:nvPr/>
          </p:nvSpPr>
          <p:spPr>
            <a:xfrm>
              <a:off x="3001525" y="238075"/>
              <a:ext cx="13000" cy="11775"/>
            </a:xfrm>
            <a:custGeom>
              <a:rect b="b" l="l" r="r" t="t"/>
              <a:pathLst>
                <a:path extrusionOk="0" h="471" w="52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0"/>
            <p:cNvSpPr/>
            <p:nvPr/>
          </p:nvSpPr>
          <p:spPr>
            <a:xfrm>
              <a:off x="3329800" y="871425"/>
              <a:ext cx="13025" cy="11975"/>
            </a:xfrm>
            <a:custGeom>
              <a:rect b="b" l="l" r="r" t="t"/>
              <a:pathLst>
                <a:path extrusionOk="0" h="479" w="521">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
            <p:cNvSpPr/>
            <p:nvPr/>
          </p:nvSpPr>
          <p:spPr>
            <a:xfrm>
              <a:off x="3656350" y="710775"/>
              <a:ext cx="13025" cy="12150"/>
            </a:xfrm>
            <a:custGeom>
              <a:rect b="b" l="l" r="r" t="t"/>
              <a:pathLst>
                <a:path extrusionOk="0" h="486" w="521">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
            <p:cNvSpPr/>
            <p:nvPr/>
          </p:nvSpPr>
          <p:spPr>
            <a:xfrm>
              <a:off x="3354950" y="914000"/>
              <a:ext cx="12200" cy="12150"/>
            </a:xfrm>
            <a:custGeom>
              <a:rect b="b" l="l" r="r" t="t"/>
              <a:pathLst>
                <a:path extrusionOk="0" h="486" w="488">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0"/>
            <p:cNvSpPr/>
            <p:nvPr/>
          </p:nvSpPr>
          <p:spPr>
            <a:xfrm>
              <a:off x="3649400" y="838225"/>
              <a:ext cx="13025" cy="11775"/>
            </a:xfrm>
            <a:custGeom>
              <a:rect b="b" l="l" r="r" t="t"/>
              <a:pathLst>
                <a:path extrusionOk="0" h="471" w="521">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1975"/>
            <a:ext cx="7704000" cy="277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720000" y="1681225"/>
            <a:ext cx="7704000" cy="28878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33.jpg"/><Relationship Id="rId7"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yxu0qHbG_2c" TargetMode="External"/><Relationship Id="rId4" Type="http://schemas.openxmlformats.org/officeDocument/2006/relationships/image" Target="../media/image31.jpg"/><Relationship Id="rId5" Type="http://schemas.openxmlformats.org/officeDocument/2006/relationships/image" Target="../media/image11.jpg"/><Relationship Id="rId6" Type="http://schemas.openxmlformats.org/officeDocument/2006/relationships/image" Target="../media/image14.jpg"/><Relationship Id="rId7" Type="http://schemas.openxmlformats.org/officeDocument/2006/relationships/image" Target="../media/image41.jpg"/><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_4TdCJ6Uqik" TargetMode="Externa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youtube.com/watch?v=yxu0qHbG_2c" TargetMode="Externa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_4TdCJ6Uqik" TargetMode="Externa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5.jpg"/><Relationship Id="rId4" Type="http://schemas.openxmlformats.org/officeDocument/2006/relationships/image" Target="../media/image42.png"/><Relationship Id="rId5" Type="http://schemas.openxmlformats.org/officeDocument/2006/relationships/image" Target="../media/image3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7.png"/><Relationship Id="rId5" Type="http://schemas.openxmlformats.org/officeDocument/2006/relationships/image" Target="../media/image14.jpg"/><Relationship Id="rId6" Type="http://schemas.openxmlformats.org/officeDocument/2006/relationships/image" Target="../media/image3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jpg"/><Relationship Id="rId9" Type="http://schemas.openxmlformats.org/officeDocument/2006/relationships/image" Target="../media/image22.jpg"/><Relationship Id="rId5" Type="http://schemas.openxmlformats.org/officeDocument/2006/relationships/image" Target="../media/image18.jpg"/><Relationship Id="rId6" Type="http://schemas.openxmlformats.org/officeDocument/2006/relationships/image" Target="../media/image37.jpg"/><Relationship Id="rId7" Type="http://schemas.openxmlformats.org/officeDocument/2006/relationships/image" Target="../media/image21.jpg"/><Relationship Id="rId8" Type="http://schemas.openxmlformats.org/officeDocument/2006/relationships/image" Target="../media/image16.jpg"/><Relationship Id="rId11" Type="http://schemas.openxmlformats.org/officeDocument/2006/relationships/image" Target="../media/image24.jpg"/><Relationship Id="rId10" Type="http://schemas.openxmlformats.org/officeDocument/2006/relationships/image" Target="../media/image30.jpg"/><Relationship Id="rId13" Type="http://schemas.openxmlformats.org/officeDocument/2006/relationships/image" Target="../media/image25.jpg"/><Relationship Id="rId1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p31"/>
          <p:cNvSpPr txBox="1"/>
          <p:nvPr/>
        </p:nvSpPr>
        <p:spPr>
          <a:xfrm>
            <a:off x="4066725" y="2281150"/>
            <a:ext cx="1124100" cy="1108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t/>
            </a:r>
            <a:endParaRPr b="1" sz="6000">
              <a:solidFill>
                <a:schemeClr val="dk1"/>
              </a:solidFill>
              <a:latin typeface="Montserrat"/>
              <a:ea typeface="Montserrat"/>
              <a:cs typeface="Montserrat"/>
              <a:sym typeface="Montserrat"/>
            </a:endParaRPr>
          </a:p>
        </p:txBody>
      </p:sp>
      <p:sp>
        <p:nvSpPr>
          <p:cNvPr id="3095" name="Google Shape;3095;p31"/>
          <p:cNvSpPr txBox="1"/>
          <p:nvPr>
            <p:ph type="ctrTitle"/>
          </p:nvPr>
        </p:nvSpPr>
        <p:spPr>
          <a:xfrm>
            <a:off x="792900" y="305875"/>
            <a:ext cx="7558200" cy="1449600"/>
          </a:xfrm>
          <a:prstGeom prst="rect">
            <a:avLst/>
          </a:prstGeom>
          <a:effectLst>
            <a:outerShdw rotWithShape="0" algn="bl" dir="5400000" dist="47625">
              <a:schemeClr val="dk2"/>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800"/>
              <a:t>Pool Float/Raft </a:t>
            </a:r>
            <a:endParaRPr sz="3800"/>
          </a:p>
          <a:p>
            <a:pPr indent="0" lvl="0" marL="0" rtl="0" algn="ctr">
              <a:spcBef>
                <a:spcPts val="0"/>
              </a:spcBef>
              <a:spcAft>
                <a:spcPts val="0"/>
              </a:spcAft>
              <a:buNone/>
            </a:pPr>
            <a:r>
              <a:rPr lang="en" sz="3800"/>
              <a:t>Engineering Challenge</a:t>
            </a:r>
            <a:endParaRPr sz="3800"/>
          </a:p>
        </p:txBody>
      </p:sp>
      <p:pic>
        <p:nvPicPr>
          <p:cNvPr descr="Old Dominion Monarchs Logo Png Transparent - Old Dominion University Logo  Clipart - Large Size Png Image - PikPng" id="3096" name="Google Shape;3096;p31"/>
          <p:cNvPicPr preferRelativeResize="0"/>
          <p:nvPr/>
        </p:nvPicPr>
        <p:blipFill>
          <a:blip r:embed="rId3">
            <a:alphaModFix/>
          </a:blip>
          <a:stretch>
            <a:fillRect/>
          </a:stretch>
        </p:blipFill>
        <p:spPr>
          <a:xfrm>
            <a:off x="4842024" y="2157138"/>
            <a:ext cx="2290400" cy="2277708"/>
          </a:xfrm>
          <a:prstGeom prst="rect">
            <a:avLst/>
          </a:prstGeom>
          <a:noFill/>
          <a:ln>
            <a:noFill/>
          </a:ln>
        </p:spPr>
      </p:pic>
      <p:pic>
        <p:nvPicPr>
          <p:cNvPr id="3097" name="Google Shape;3097;p31"/>
          <p:cNvPicPr preferRelativeResize="0"/>
          <p:nvPr/>
        </p:nvPicPr>
        <p:blipFill>
          <a:blip r:embed="rId4">
            <a:alphaModFix/>
          </a:blip>
          <a:stretch>
            <a:fillRect/>
          </a:stretch>
        </p:blipFill>
        <p:spPr>
          <a:xfrm>
            <a:off x="1776325" y="2150818"/>
            <a:ext cx="2290400" cy="2290375"/>
          </a:xfrm>
          <a:prstGeom prst="rect">
            <a:avLst/>
          </a:prstGeom>
          <a:noFill/>
          <a:ln>
            <a:noFill/>
          </a:ln>
        </p:spPr>
      </p:pic>
      <p:sp>
        <p:nvSpPr>
          <p:cNvPr id="3098" name="Google Shape;3098;p31"/>
          <p:cNvSpPr txBox="1"/>
          <p:nvPr/>
        </p:nvSpPr>
        <p:spPr>
          <a:xfrm>
            <a:off x="3915500" y="2741888"/>
            <a:ext cx="1124100" cy="1108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chemeClr val="dk1"/>
                </a:solidFill>
                <a:latin typeface="Montserrat"/>
                <a:ea typeface="Montserrat"/>
                <a:cs typeface="Montserrat"/>
                <a:sym typeface="Montserrat"/>
              </a:rPr>
              <a:t>+</a:t>
            </a:r>
            <a:endParaRPr b="1" sz="600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2" name="Shape 3202"/>
        <p:cNvGrpSpPr/>
        <p:nvPr/>
      </p:nvGrpSpPr>
      <p:grpSpPr>
        <a:xfrm>
          <a:off x="0" y="0"/>
          <a:ext cx="0" cy="0"/>
          <a:chOff x="0" y="0"/>
          <a:chExt cx="0" cy="0"/>
        </a:xfrm>
      </p:grpSpPr>
      <p:sp>
        <p:nvSpPr>
          <p:cNvPr id="3203" name="Google Shape;3203;p40"/>
          <p:cNvSpPr txBox="1"/>
          <p:nvPr>
            <p:ph type="title"/>
          </p:nvPr>
        </p:nvSpPr>
        <p:spPr>
          <a:xfrm>
            <a:off x="2416650" y="255731"/>
            <a:ext cx="4310700" cy="619800"/>
          </a:xfrm>
          <a:prstGeom prst="rect">
            <a:avLst/>
          </a:prstGeom>
          <a:effectLst>
            <a:outerShdw rotWithShape="0" algn="bl" dir="5400000" dist="47625">
              <a:schemeClr val="dk2">
                <a:alpha val="99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Team Roles</a:t>
            </a:r>
            <a:endParaRPr/>
          </a:p>
        </p:txBody>
      </p:sp>
      <p:pic>
        <p:nvPicPr>
          <p:cNvPr id="3204" name="Google Shape;3204;p40"/>
          <p:cNvPicPr preferRelativeResize="0"/>
          <p:nvPr/>
        </p:nvPicPr>
        <p:blipFill>
          <a:blip r:embed="rId3">
            <a:alphaModFix/>
          </a:blip>
          <a:stretch>
            <a:fillRect/>
          </a:stretch>
        </p:blipFill>
        <p:spPr>
          <a:xfrm>
            <a:off x="2501662" y="1340938"/>
            <a:ext cx="1653649" cy="1653649"/>
          </a:xfrm>
          <a:prstGeom prst="rect">
            <a:avLst/>
          </a:prstGeom>
          <a:noFill/>
          <a:ln>
            <a:noFill/>
          </a:ln>
        </p:spPr>
      </p:pic>
      <p:pic>
        <p:nvPicPr>
          <p:cNvPr id="3205" name="Google Shape;3205;p40"/>
          <p:cNvPicPr preferRelativeResize="0"/>
          <p:nvPr/>
        </p:nvPicPr>
        <p:blipFill>
          <a:blip r:embed="rId4">
            <a:alphaModFix/>
          </a:blip>
          <a:stretch>
            <a:fillRect/>
          </a:stretch>
        </p:blipFill>
        <p:spPr>
          <a:xfrm rot="5400000">
            <a:off x="4715050" y="1216600"/>
            <a:ext cx="1737201" cy="1902300"/>
          </a:xfrm>
          <a:prstGeom prst="rect">
            <a:avLst/>
          </a:prstGeom>
          <a:noFill/>
          <a:ln>
            <a:noFill/>
          </a:ln>
        </p:spPr>
      </p:pic>
      <p:pic>
        <p:nvPicPr>
          <p:cNvPr id="3206" name="Google Shape;3206;p40"/>
          <p:cNvPicPr preferRelativeResize="0"/>
          <p:nvPr/>
        </p:nvPicPr>
        <p:blipFill>
          <a:blip r:embed="rId5">
            <a:alphaModFix/>
          </a:blip>
          <a:stretch>
            <a:fillRect/>
          </a:stretch>
        </p:blipFill>
        <p:spPr>
          <a:xfrm>
            <a:off x="6840875" y="1315275"/>
            <a:ext cx="2029800" cy="1704975"/>
          </a:xfrm>
          <a:prstGeom prst="rect">
            <a:avLst/>
          </a:prstGeom>
          <a:noFill/>
          <a:ln>
            <a:noFill/>
          </a:ln>
        </p:spPr>
      </p:pic>
      <p:pic>
        <p:nvPicPr>
          <p:cNvPr descr="Adapting Peace Studies for the 21st Century – The University Times" id="3207" name="Google Shape;3207;p40"/>
          <p:cNvPicPr preferRelativeResize="0"/>
          <p:nvPr/>
        </p:nvPicPr>
        <p:blipFill>
          <a:blip r:embed="rId6">
            <a:alphaModFix/>
          </a:blip>
          <a:stretch>
            <a:fillRect/>
          </a:stretch>
        </p:blipFill>
        <p:spPr>
          <a:xfrm>
            <a:off x="370800" y="1340937"/>
            <a:ext cx="1653650" cy="1653650"/>
          </a:xfrm>
          <a:prstGeom prst="rect">
            <a:avLst/>
          </a:prstGeom>
          <a:noFill/>
          <a:ln>
            <a:noFill/>
          </a:ln>
        </p:spPr>
      </p:pic>
      <p:pic>
        <p:nvPicPr>
          <p:cNvPr id="3208" name="Google Shape;3208;p40"/>
          <p:cNvPicPr preferRelativeResize="0"/>
          <p:nvPr/>
        </p:nvPicPr>
        <p:blipFill>
          <a:blip r:embed="rId7">
            <a:alphaModFix/>
          </a:blip>
          <a:stretch>
            <a:fillRect/>
          </a:stretch>
        </p:blipFill>
        <p:spPr>
          <a:xfrm>
            <a:off x="4933225" y="1946338"/>
            <a:ext cx="1300851" cy="442824"/>
          </a:xfrm>
          <a:prstGeom prst="rect">
            <a:avLst/>
          </a:prstGeom>
          <a:noFill/>
          <a:ln>
            <a:noFill/>
          </a:ln>
        </p:spPr>
      </p:pic>
      <p:sp>
        <p:nvSpPr>
          <p:cNvPr id="3209" name="Google Shape;3209;p40"/>
          <p:cNvSpPr txBox="1"/>
          <p:nvPr/>
        </p:nvSpPr>
        <p:spPr>
          <a:xfrm>
            <a:off x="337100" y="3156500"/>
            <a:ext cx="1653600" cy="4926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Manjari"/>
                <a:ea typeface="Manjari"/>
                <a:cs typeface="Manjari"/>
                <a:sym typeface="Manjari"/>
              </a:rPr>
              <a:t>Moderator</a:t>
            </a:r>
            <a:endParaRPr b="1" sz="2000">
              <a:solidFill>
                <a:schemeClr val="dk1"/>
              </a:solidFill>
              <a:latin typeface="Manjari"/>
              <a:ea typeface="Manjari"/>
              <a:cs typeface="Manjari"/>
              <a:sym typeface="Manjari"/>
            </a:endParaRPr>
          </a:p>
        </p:txBody>
      </p:sp>
      <p:sp>
        <p:nvSpPr>
          <p:cNvPr id="3210" name="Google Shape;3210;p40"/>
          <p:cNvSpPr txBox="1"/>
          <p:nvPr/>
        </p:nvSpPr>
        <p:spPr>
          <a:xfrm>
            <a:off x="2501675" y="3156488"/>
            <a:ext cx="1653600" cy="4926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Manjari"/>
                <a:ea typeface="Manjari"/>
                <a:cs typeface="Manjari"/>
                <a:sym typeface="Manjari"/>
              </a:rPr>
              <a:t>Designer</a:t>
            </a:r>
            <a:endParaRPr b="1" sz="2000">
              <a:solidFill>
                <a:schemeClr val="dk1"/>
              </a:solidFill>
              <a:latin typeface="Manjari"/>
              <a:ea typeface="Manjari"/>
              <a:cs typeface="Manjari"/>
              <a:sym typeface="Manjari"/>
            </a:endParaRPr>
          </a:p>
        </p:txBody>
      </p:sp>
      <p:sp>
        <p:nvSpPr>
          <p:cNvPr id="3211" name="Google Shape;3211;p40"/>
          <p:cNvSpPr txBox="1"/>
          <p:nvPr/>
        </p:nvSpPr>
        <p:spPr>
          <a:xfrm>
            <a:off x="4666250" y="3156488"/>
            <a:ext cx="1834800" cy="4926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Manjari"/>
                <a:ea typeface="Manjari"/>
                <a:cs typeface="Manjari"/>
                <a:sym typeface="Manjari"/>
              </a:rPr>
              <a:t>Tech Support</a:t>
            </a:r>
            <a:endParaRPr b="1" sz="2000">
              <a:solidFill>
                <a:schemeClr val="dk1"/>
              </a:solidFill>
              <a:latin typeface="Manjari"/>
              <a:ea typeface="Manjari"/>
              <a:cs typeface="Manjari"/>
              <a:sym typeface="Manjari"/>
            </a:endParaRPr>
          </a:p>
        </p:txBody>
      </p:sp>
      <p:sp>
        <p:nvSpPr>
          <p:cNvPr id="3212" name="Google Shape;3212;p40"/>
          <p:cNvSpPr txBox="1"/>
          <p:nvPr/>
        </p:nvSpPr>
        <p:spPr>
          <a:xfrm>
            <a:off x="7012025" y="3156500"/>
            <a:ext cx="1653600" cy="4926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Manjari"/>
                <a:ea typeface="Manjari"/>
                <a:cs typeface="Manjari"/>
                <a:sym typeface="Manjari"/>
              </a:rPr>
              <a:t>Presenter</a:t>
            </a:r>
            <a:endParaRPr b="1" sz="2000">
              <a:solidFill>
                <a:schemeClr val="dk1"/>
              </a:solidFill>
              <a:latin typeface="Manjari"/>
              <a:ea typeface="Manjari"/>
              <a:cs typeface="Manjari"/>
              <a:sym typeface="Manjari"/>
            </a:endParaRPr>
          </a:p>
        </p:txBody>
      </p:sp>
      <p:sp>
        <p:nvSpPr>
          <p:cNvPr id="3213" name="Google Shape;3213;p40"/>
          <p:cNvSpPr txBox="1"/>
          <p:nvPr/>
        </p:nvSpPr>
        <p:spPr>
          <a:xfrm>
            <a:off x="417375" y="3649100"/>
            <a:ext cx="1749900" cy="1218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1200">
                <a:solidFill>
                  <a:schemeClr val="dk1"/>
                </a:solidFill>
                <a:latin typeface="Montserrat"/>
                <a:ea typeface="Montserrat"/>
                <a:cs typeface="Montserrat"/>
                <a:sym typeface="Montserrat"/>
              </a:rPr>
              <a:t>Makes </a:t>
            </a:r>
            <a:r>
              <a:rPr b="1" lang="en" sz="1200">
                <a:solidFill>
                  <a:schemeClr val="dk1"/>
                </a:solidFill>
                <a:latin typeface="Montserrat"/>
                <a:ea typeface="Montserrat"/>
                <a:cs typeface="Montserrat"/>
                <a:sym typeface="Montserrat"/>
              </a:rPr>
              <a:t>sure everyone is on task &amp; being respectful of each other’s ideas  </a:t>
            </a:r>
            <a:endParaRPr sz="1800">
              <a:solidFill>
                <a:schemeClr val="dk1"/>
              </a:solidFill>
              <a:latin typeface="Manjari"/>
              <a:ea typeface="Manjari"/>
              <a:cs typeface="Manjari"/>
              <a:sym typeface="Manjari"/>
            </a:endParaRPr>
          </a:p>
        </p:txBody>
      </p:sp>
      <p:sp>
        <p:nvSpPr>
          <p:cNvPr id="3214" name="Google Shape;3214;p40"/>
          <p:cNvSpPr txBox="1"/>
          <p:nvPr/>
        </p:nvSpPr>
        <p:spPr>
          <a:xfrm>
            <a:off x="2562649" y="3698525"/>
            <a:ext cx="1653600" cy="10065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1200">
                <a:solidFill>
                  <a:schemeClr val="dk1"/>
                </a:solidFill>
                <a:latin typeface="Montserrat"/>
                <a:ea typeface="Montserrat"/>
                <a:cs typeface="Montserrat"/>
                <a:sym typeface="Montserrat"/>
              </a:rPr>
              <a:t>Sketches the team’s collaborative prototype ideas </a:t>
            </a:r>
            <a:endParaRPr sz="1800">
              <a:solidFill>
                <a:schemeClr val="dk1"/>
              </a:solidFill>
              <a:latin typeface="Manjari"/>
              <a:ea typeface="Manjari"/>
              <a:cs typeface="Manjari"/>
              <a:sym typeface="Manjari"/>
            </a:endParaRPr>
          </a:p>
        </p:txBody>
      </p:sp>
      <p:sp>
        <p:nvSpPr>
          <p:cNvPr id="3215" name="Google Shape;3215;p40"/>
          <p:cNvSpPr txBox="1"/>
          <p:nvPr/>
        </p:nvSpPr>
        <p:spPr>
          <a:xfrm>
            <a:off x="4707913" y="3649100"/>
            <a:ext cx="1977600" cy="1218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1200">
                <a:solidFill>
                  <a:schemeClr val="dk1"/>
                </a:solidFill>
                <a:latin typeface="Montserrat"/>
                <a:ea typeface="Montserrat"/>
                <a:cs typeface="Montserrat"/>
                <a:sym typeface="Montserrat"/>
              </a:rPr>
              <a:t>Holds the iPad </a:t>
            </a:r>
            <a:r>
              <a:rPr b="1" lang="en" sz="1200">
                <a:solidFill>
                  <a:schemeClr val="dk1"/>
                </a:solidFill>
                <a:latin typeface="Montserrat"/>
                <a:ea typeface="Montserrat"/>
                <a:cs typeface="Montserrat"/>
                <a:sym typeface="Montserrat"/>
              </a:rPr>
              <a:t>and alerts the ODU teachers when the team has a question for the engineers </a:t>
            </a:r>
            <a:endParaRPr sz="1800">
              <a:solidFill>
                <a:schemeClr val="dk1"/>
              </a:solidFill>
              <a:latin typeface="Manjari"/>
              <a:ea typeface="Manjari"/>
              <a:cs typeface="Manjari"/>
              <a:sym typeface="Manjari"/>
            </a:endParaRPr>
          </a:p>
        </p:txBody>
      </p:sp>
      <p:sp>
        <p:nvSpPr>
          <p:cNvPr id="3216" name="Google Shape;3216;p40"/>
          <p:cNvSpPr txBox="1"/>
          <p:nvPr/>
        </p:nvSpPr>
        <p:spPr>
          <a:xfrm>
            <a:off x="7120500" y="3755300"/>
            <a:ext cx="1698900" cy="1218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1200">
                <a:solidFill>
                  <a:schemeClr val="dk1"/>
                </a:solidFill>
                <a:latin typeface="Montserrat"/>
                <a:ea typeface="Montserrat"/>
                <a:cs typeface="Montserrat"/>
                <a:sym typeface="Montserrat"/>
              </a:rPr>
              <a:t>S</a:t>
            </a:r>
            <a:r>
              <a:rPr b="1" lang="en" sz="1200">
                <a:solidFill>
                  <a:schemeClr val="dk1"/>
                </a:solidFill>
                <a:latin typeface="Montserrat"/>
                <a:ea typeface="Montserrat"/>
                <a:cs typeface="Montserrat"/>
                <a:sym typeface="Montserrat"/>
              </a:rPr>
              <a:t>hares the team’s ideas when testing prototypes &amp; places prototype in the “pool”</a:t>
            </a:r>
            <a:endParaRPr sz="1800">
              <a:solidFill>
                <a:schemeClr val="dk1"/>
              </a:solidFill>
              <a:latin typeface="Manjari"/>
              <a:ea typeface="Manjari"/>
              <a:cs typeface="Manjari"/>
              <a:sym typeface="Manja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0" name="Shape 3220"/>
        <p:cNvGrpSpPr/>
        <p:nvPr/>
      </p:nvGrpSpPr>
      <p:grpSpPr>
        <a:xfrm>
          <a:off x="0" y="0"/>
          <a:ext cx="0" cy="0"/>
          <a:chOff x="0" y="0"/>
          <a:chExt cx="0" cy="0"/>
        </a:xfrm>
      </p:grpSpPr>
      <p:sp>
        <p:nvSpPr>
          <p:cNvPr id="3221" name="Google Shape;3221;p41"/>
          <p:cNvSpPr txBox="1"/>
          <p:nvPr>
            <p:ph idx="1" type="subTitle"/>
          </p:nvPr>
        </p:nvSpPr>
        <p:spPr>
          <a:xfrm>
            <a:off x="767275" y="222425"/>
            <a:ext cx="7493700" cy="802500"/>
          </a:xfrm>
          <a:prstGeom prst="rect">
            <a:avLst/>
          </a:prstGeom>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latin typeface="Montserrat"/>
                <a:ea typeface="Montserrat"/>
                <a:cs typeface="Montserrat"/>
                <a:sym typeface="Montserrat"/>
              </a:rPr>
              <a:t>Brainstorming &amp; Sketching </a:t>
            </a:r>
            <a:endParaRPr b="1" sz="2600">
              <a:latin typeface="Montserrat"/>
              <a:ea typeface="Montserrat"/>
              <a:cs typeface="Montserrat"/>
              <a:sym typeface="Montserrat"/>
            </a:endParaRPr>
          </a:p>
          <a:p>
            <a:pPr indent="0" lvl="0" marL="0" rtl="0" algn="ctr">
              <a:lnSpc>
                <a:spcPct val="115000"/>
              </a:lnSpc>
              <a:spcBef>
                <a:spcPts val="0"/>
              </a:spcBef>
              <a:spcAft>
                <a:spcPts val="0"/>
              </a:spcAft>
              <a:buNone/>
            </a:pPr>
            <a:r>
              <a:rPr b="1" lang="en" sz="1700">
                <a:latin typeface="Montserrat"/>
                <a:ea typeface="Montserrat"/>
                <a:cs typeface="Montserrat"/>
                <a:sym typeface="Montserrat"/>
              </a:rPr>
              <a:t>(aka Plan Solutions, step 2 of the EDP) </a:t>
            </a:r>
            <a:endParaRPr b="1" sz="1700">
              <a:latin typeface="Montserrat"/>
              <a:ea typeface="Montserrat"/>
              <a:cs typeface="Montserrat"/>
              <a:sym typeface="Montserrat"/>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3222" name="Google Shape;3222;p41" title="10 Minute Timer - Relaxing Music">
            <a:hlinkClick r:id="rId3"/>
          </p:cNvPr>
          <p:cNvPicPr preferRelativeResize="0"/>
          <p:nvPr/>
        </p:nvPicPr>
        <p:blipFill>
          <a:blip r:embed="rId4">
            <a:alphaModFix/>
          </a:blip>
          <a:stretch>
            <a:fillRect/>
          </a:stretch>
        </p:blipFill>
        <p:spPr>
          <a:xfrm>
            <a:off x="767275" y="1445450"/>
            <a:ext cx="3707850" cy="2780900"/>
          </a:xfrm>
          <a:prstGeom prst="rect">
            <a:avLst/>
          </a:prstGeom>
          <a:noFill/>
          <a:ln>
            <a:noFill/>
          </a:ln>
        </p:spPr>
      </p:pic>
      <p:pic>
        <p:nvPicPr>
          <p:cNvPr id="3223" name="Google Shape;3223;p41"/>
          <p:cNvPicPr preferRelativeResize="0"/>
          <p:nvPr/>
        </p:nvPicPr>
        <p:blipFill>
          <a:blip r:embed="rId5">
            <a:alphaModFix/>
          </a:blip>
          <a:stretch>
            <a:fillRect/>
          </a:stretch>
        </p:blipFill>
        <p:spPr>
          <a:xfrm>
            <a:off x="5372488" y="1578013"/>
            <a:ext cx="1059675" cy="1047875"/>
          </a:xfrm>
          <a:prstGeom prst="rect">
            <a:avLst/>
          </a:prstGeom>
          <a:noFill/>
          <a:ln>
            <a:noFill/>
          </a:ln>
        </p:spPr>
      </p:pic>
      <p:pic>
        <p:nvPicPr>
          <p:cNvPr id="3224" name="Google Shape;3224;p41"/>
          <p:cNvPicPr preferRelativeResize="0"/>
          <p:nvPr/>
        </p:nvPicPr>
        <p:blipFill>
          <a:blip r:embed="rId6">
            <a:alphaModFix/>
          </a:blip>
          <a:stretch>
            <a:fillRect/>
          </a:stretch>
        </p:blipFill>
        <p:spPr>
          <a:xfrm>
            <a:off x="7157000" y="1578012"/>
            <a:ext cx="1059675" cy="1047871"/>
          </a:xfrm>
          <a:prstGeom prst="rect">
            <a:avLst/>
          </a:prstGeom>
          <a:noFill/>
          <a:ln>
            <a:noFill/>
          </a:ln>
        </p:spPr>
      </p:pic>
      <p:pic>
        <p:nvPicPr>
          <p:cNvPr id="3225" name="Google Shape;3225;p41"/>
          <p:cNvPicPr preferRelativeResize="0"/>
          <p:nvPr/>
        </p:nvPicPr>
        <p:blipFill rotWithShape="1">
          <a:blip r:embed="rId7">
            <a:alphaModFix/>
          </a:blip>
          <a:srcRect b="3174" l="0" r="0" t="3174"/>
          <a:stretch/>
        </p:blipFill>
        <p:spPr>
          <a:xfrm rot="-5400017">
            <a:off x="5391276" y="3269672"/>
            <a:ext cx="1022100" cy="1096479"/>
          </a:xfrm>
          <a:prstGeom prst="rect">
            <a:avLst/>
          </a:prstGeom>
          <a:noFill/>
          <a:ln>
            <a:noFill/>
          </a:ln>
        </p:spPr>
      </p:pic>
      <p:pic>
        <p:nvPicPr>
          <p:cNvPr id="3226" name="Google Shape;3226;p41"/>
          <p:cNvPicPr preferRelativeResize="0"/>
          <p:nvPr/>
        </p:nvPicPr>
        <p:blipFill>
          <a:blip r:embed="rId8">
            <a:alphaModFix/>
          </a:blip>
          <a:stretch>
            <a:fillRect/>
          </a:stretch>
        </p:blipFill>
        <p:spPr>
          <a:xfrm>
            <a:off x="7157000" y="3372600"/>
            <a:ext cx="1059676" cy="1101853"/>
          </a:xfrm>
          <a:prstGeom prst="rect">
            <a:avLst/>
          </a:prstGeom>
          <a:noFill/>
          <a:ln>
            <a:noFill/>
          </a:ln>
        </p:spPr>
      </p:pic>
      <p:sp>
        <p:nvSpPr>
          <p:cNvPr id="3227" name="Google Shape;3227;p41"/>
          <p:cNvSpPr txBox="1"/>
          <p:nvPr/>
        </p:nvSpPr>
        <p:spPr>
          <a:xfrm>
            <a:off x="5450075" y="1101375"/>
            <a:ext cx="24072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REMEMBER: </a:t>
            </a:r>
            <a:endParaRPr b="1">
              <a:solidFill>
                <a:schemeClr val="dk1"/>
              </a:solidFill>
              <a:latin typeface="Manjari"/>
              <a:ea typeface="Manjari"/>
              <a:cs typeface="Manjari"/>
              <a:sym typeface="Manjari"/>
            </a:endParaRPr>
          </a:p>
        </p:txBody>
      </p:sp>
      <p:sp>
        <p:nvSpPr>
          <p:cNvPr id="3228" name="Google Shape;3228;p41"/>
          <p:cNvSpPr txBox="1"/>
          <p:nvPr/>
        </p:nvSpPr>
        <p:spPr>
          <a:xfrm>
            <a:off x="5391275" y="2635800"/>
            <a:ext cx="102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anjari"/>
                <a:ea typeface="Manjari"/>
                <a:cs typeface="Manjari"/>
                <a:sym typeface="Manjari"/>
              </a:rPr>
              <a:t>2 designs</a:t>
            </a:r>
            <a:endParaRPr>
              <a:latin typeface="Manjari"/>
              <a:ea typeface="Manjari"/>
              <a:cs typeface="Manjari"/>
              <a:sym typeface="Manjari"/>
            </a:endParaRPr>
          </a:p>
        </p:txBody>
      </p:sp>
      <p:sp>
        <p:nvSpPr>
          <p:cNvPr id="3229" name="Google Shape;3229;p41"/>
          <p:cNvSpPr txBox="1"/>
          <p:nvPr/>
        </p:nvSpPr>
        <p:spPr>
          <a:xfrm>
            <a:off x="7175775" y="2625863"/>
            <a:ext cx="1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anjari"/>
                <a:ea typeface="Manjari"/>
                <a:cs typeface="Manjari"/>
                <a:sym typeface="Manjari"/>
              </a:rPr>
              <a:t>At least 2 materials</a:t>
            </a:r>
            <a:endParaRPr>
              <a:latin typeface="Manjari"/>
              <a:ea typeface="Manjari"/>
              <a:cs typeface="Manjari"/>
              <a:sym typeface="Manjari"/>
            </a:endParaRPr>
          </a:p>
        </p:txBody>
      </p:sp>
      <p:sp>
        <p:nvSpPr>
          <p:cNvPr id="3230" name="Google Shape;3230;p41"/>
          <p:cNvSpPr txBox="1"/>
          <p:nvPr/>
        </p:nvSpPr>
        <p:spPr>
          <a:xfrm>
            <a:off x="5045075" y="4366150"/>
            <a:ext cx="1714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anjari"/>
                <a:ea typeface="Manjari"/>
                <a:cs typeface="Manjari"/>
                <a:sym typeface="Manjari"/>
              </a:rPr>
              <a:t>Support at  least 1 person!</a:t>
            </a:r>
            <a:endParaRPr>
              <a:latin typeface="Manjari"/>
              <a:ea typeface="Manjari"/>
              <a:cs typeface="Manjari"/>
              <a:sym typeface="Manjari"/>
            </a:endParaRPr>
          </a:p>
        </p:txBody>
      </p:sp>
      <p:sp>
        <p:nvSpPr>
          <p:cNvPr id="3231" name="Google Shape;3231;p41"/>
          <p:cNvSpPr txBox="1"/>
          <p:nvPr/>
        </p:nvSpPr>
        <p:spPr>
          <a:xfrm>
            <a:off x="6960988" y="4473850"/>
            <a:ext cx="145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anjari"/>
                <a:ea typeface="Manjari"/>
                <a:cs typeface="Manjari"/>
                <a:sym typeface="Manjari"/>
              </a:rPr>
              <a:t>Eco-friendly!</a:t>
            </a:r>
            <a:endParaRPr>
              <a:latin typeface="Manjari"/>
              <a:ea typeface="Manjari"/>
              <a:cs typeface="Manjari"/>
              <a:sym typeface="Manja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5" name="Shape 3235"/>
        <p:cNvGrpSpPr/>
        <p:nvPr/>
      </p:nvGrpSpPr>
      <p:grpSpPr>
        <a:xfrm>
          <a:off x="0" y="0"/>
          <a:ext cx="0" cy="0"/>
          <a:chOff x="0" y="0"/>
          <a:chExt cx="0" cy="0"/>
        </a:xfrm>
      </p:grpSpPr>
      <p:sp>
        <p:nvSpPr>
          <p:cNvPr id="3236" name="Google Shape;3236;p42"/>
          <p:cNvSpPr txBox="1"/>
          <p:nvPr>
            <p:ph idx="1" type="subTitle"/>
          </p:nvPr>
        </p:nvSpPr>
        <p:spPr>
          <a:xfrm>
            <a:off x="529800" y="342225"/>
            <a:ext cx="8084400" cy="802500"/>
          </a:xfrm>
          <a:prstGeom prst="rect">
            <a:avLst/>
          </a:prstGeom>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Montserrat"/>
                <a:ea typeface="Montserrat"/>
                <a:cs typeface="Montserrat"/>
                <a:sym typeface="Montserrat"/>
              </a:rPr>
              <a:t>Ready, set… build!</a:t>
            </a:r>
            <a:endParaRPr b="1" sz="3600">
              <a:latin typeface="Montserrat"/>
              <a:ea typeface="Montserrat"/>
              <a:cs typeface="Montserrat"/>
              <a:sym typeface="Montserrat"/>
            </a:endParaRPr>
          </a:p>
          <a:p>
            <a:pPr indent="0" lvl="0" marL="0" rtl="0" algn="ctr">
              <a:spcBef>
                <a:spcPts val="0"/>
              </a:spcBef>
              <a:spcAft>
                <a:spcPts val="0"/>
              </a:spcAft>
              <a:buNone/>
            </a:pPr>
            <a:r>
              <a:rPr b="1" lang="en" sz="1700">
                <a:latin typeface="Montserrat"/>
                <a:ea typeface="Montserrat"/>
                <a:cs typeface="Montserrat"/>
                <a:sym typeface="Montserrat"/>
              </a:rPr>
              <a:t>(aka Make a Model, step 3 of the EDP) </a:t>
            </a:r>
            <a:endParaRPr b="1" sz="1700">
              <a:latin typeface="Montserrat"/>
              <a:ea typeface="Montserrat"/>
              <a:cs typeface="Montserrat"/>
              <a:sym typeface="Montserrat"/>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3237" name="Google Shape;3237;p42" title="15 Minute Timer - Relaxing Music">
            <a:hlinkClick r:id="rId3"/>
          </p:cNvPr>
          <p:cNvPicPr preferRelativeResize="0"/>
          <p:nvPr/>
        </p:nvPicPr>
        <p:blipFill>
          <a:blip r:embed="rId4">
            <a:alphaModFix/>
          </a:blip>
          <a:stretch>
            <a:fillRect/>
          </a:stretch>
        </p:blipFill>
        <p:spPr>
          <a:xfrm>
            <a:off x="2387125" y="1662014"/>
            <a:ext cx="4369747" cy="32773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1" name="Shape 3241"/>
        <p:cNvGrpSpPr/>
        <p:nvPr/>
      </p:nvGrpSpPr>
      <p:grpSpPr>
        <a:xfrm>
          <a:off x="0" y="0"/>
          <a:ext cx="0" cy="0"/>
          <a:chOff x="0" y="0"/>
          <a:chExt cx="0" cy="0"/>
        </a:xfrm>
      </p:grpSpPr>
      <p:sp>
        <p:nvSpPr>
          <p:cNvPr id="3242" name="Google Shape;3242;p43"/>
          <p:cNvSpPr txBox="1"/>
          <p:nvPr>
            <p:ph type="title"/>
          </p:nvPr>
        </p:nvSpPr>
        <p:spPr>
          <a:xfrm>
            <a:off x="1069200" y="1556700"/>
            <a:ext cx="7005600" cy="2030100"/>
          </a:xfrm>
          <a:prstGeom prst="rect">
            <a:avLst/>
          </a:prstGeom>
          <a:effectLst>
            <a:outerShdw rotWithShape="0" algn="bl" dir="5400000" dist="47625">
              <a:srgbClr val="000000"/>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Time to test our models !</a:t>
            </a:r>
            <a:endParaRPr/>
          </a:p>
          <a:p>
            <a:pPr indent="0" lvl="0" marL="0" rtl="0" algn="ctr">
              <a:lnSpc>
                <a:spcPct val="115000"/>
              </a:lnSpc>
              <a:spcBef>
                <a:spcPts val="0"/>
              </a:spcBef>
              <a:spcAft>
                <a:spcPts val="0"/>
              </a:spcAft>
              <a:buNone/>
            </a:pPr>
            <a:r>
              <a:rPr lang="en" sz="2300"/>
              <a:t>(step 4 of EDP)</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6" name="Shape 3246"/>
        <p:cNvGrpSpPr/>
        <p:nvPr/>
      </p:nvGrpSpPr>
      <p:grpSpPr>
        <a:xfrm>
          <a:off x="0" y="0"/>
          <a:ext cx="0" cy="0"/>
          <a:chOff x="0" y="0"/>
          <a:chExt cx="0" cy="0"/>
        </a:xfrm>
      </p:grpSpPr>
      <p:sp>
        <p:nvSpPr>
          <p:cNvPr id="3247" name="Google Shape;3247;p44"/>
          <p:cNvSpPr txBox="1"/>
          <p:nvPr>
            <p:ph idx="1" type="subTitle"/>
          </p:nvPr>
        </p:nvSpPr>
        <p:spPr>
          <a:xfrm>
            <a:off x="1763850" y="270800"/>
            <a:ext cx="5616300" cy="802500"/>
          </a:xfrm>
          <a:prstGeom prst="rect">
            <a:avLst/>
          </a:prstGeom>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latin typeface="Montserrat"/>
                <a:ea typeface="Montserrat"/>
                <a:cs typeface="Montserrat"/>
                <a:sym typeface="Montserrat"/>
              </a:rPr>
              <a:t>Reflect &amp; Redesign</a:t>
            </a:r>
            <a:endParaRPr b="1" sz="2600">
              <a:latin typeface="Montserrat"/>
              <a:ea typeface="Montserrat"/>
              <a:cs typeface="Montserrat"/>
              <a:sym typeface="Montserrat"/>
            </a:endParaRPr>
          </a:p>
          <a:p>
            <a:pPr indent="0" lvl="0" marL="0" rtl="0" algn="ctr">
              <a:lnSpc>
                <a:spcPct val="115000"/>
              </a:lnSpc>
              <a:spcBef>
                <a:spcPts val="0"/>
              </a:spcBef>
              <a:spcAft>
                <a:spcPts val="0"/>
              </a:spcAft>
              <a:buNone/>
            </a:pPr>
            <a:r>
              <a:rPr b="1" lang="en" sz="2100">
                <a:latin typeface="Montserrat"/>
                <a:ea typeface="Montserrat"/>
                <a:cs typeface="Montserrat"/>
                <a:sym typeface="Montserrat"/>
              </a:rPr>
              <a:t>(Step 5 of the EDP) </a:t>
            </a:r>
            <a:endParaRPr b="1" sz="2100">
              <a:latin typeface="Montserrat"/>
              <a:ea typeface="Montserrat"/>
              <a:cs typeface="Montserrat"/>
              <a:sym typeface="Montserrat"/>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3248" name="Google Shape;3248;p44" title="10 Minute Timer - Relaxing Music">
            <a:hlinkClick r:id="rId3"/>
          </p:cNvPr>
          <p:cNvPicPr preferRelativeResize="0"/>
          <p:nvPr/>
        </p:nvPicPr>
        <p:blipFill>
          <a:blip r:embed="rId4">
            <a:alphaModFix/>
          </a:blip>
          <a:stretch>
            <a:fillRect/>
          </a:stretch>
        </p:blipFill>
        <p:spPr>
          <a:xfrm>
            <a:off x="2286000" y="1295150"/>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2" name="Shape 3252"/>
        <p:cNvGrpSpPr/>
        <p:nvPr/>
      </p:nvGrpSpPr>
      <p:grpSpPr>
        <a:xfrm>
          <a:off x="0" y="0"/>
          <a:ext cx="0" cy="0"/>
          <a:chOff x="0" y="0"/>
          <a:chExt cx="0" cy="0"/>
        </a:xfrm>
      </p:grpSpPr>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3253" name="Google Shape;3253;p45" title="15 Minute Timer - Relaxing Music">
            <a:hlinkClick r:id="rId3"/>
          </p:cNvPr>
          <p:cNvPicPr preferRelativeResize="0"/>
          <p:nvPr/>
        </p:nvPicPr>
        <p:blipFill>
          <a:blip r:embed="rId4">
            <a:alphaModFix/>
          </a:blip>
          <a:stretch>
            <a:fillRect/>
          </a:stretch>
        </p:blipFill>
        <p:spPr>
          <a:xfrm>
            <a:off x="2286000" y="1536525"/>
            <a:ext cx="4572000" cy="3429000"/>
          </a:xfrm>
          <a:prstGeom prst="rect">
            <a:avLst/>
          </a:prstGeom>
          <a:noFill/>
          <a:ln>
            <a:noFill/>
          </a:ln>
        </p:spPr>
      </p:pic>
      <p:sp>
        <p:nvSpPr>
          <p:cNvPr id="3254" name="Google Shape;3254;p45"/>
          <p:cNvSpPr txBox="1"/>
          <p:nvPr/>
        </p:nvSpPr>
        <p:spPr>
          <a:xfrm>
            <a:off x="2048725" y="198575"/>
            <a:ext cx="4861500" cy="921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dk1"/>
                </a:solidFill>
                <a:latin typeface="Montserrat"/>
                <a:ea typeface="Montserrat"/>
                <a:cs typeface="Montserrat"/>
                <a:sym typeface="Montserrat"/>
              </a:rPr>
              <a:t>Time to rebuild!</a:t>
            </a:r>
            <a:endParaRPr b="1" sz="26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1800">
                <a:solidFill>
                  <a:schemeClr val="dk1"/>
                </a:solidFill>
                <a:latin typeface="Montserrat"/>
                <a:ea typeface="Montserrat"/>
                <a:cs typeface="Montserrat"/>
                <a:sym typeface="Montserrat"/>
              </a:rPr>
              <a:t>(Step 3 of the EDP) </a:t>
            </a:r>
            <a:endParaRPr b="1" sz="18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3"/>
                                        </p:tgtEl>
                                        <p:attrNameLst>
                                          <p:attrName>style.visibility</p:attrName>
                                        </p:attrNameLst>
                                      </p:cBhvr>
                                      <p:to>
                                        <p:strVal val="visible"/>
                                      </p:to>
                                    </p:set>
                                    <p:animEffect filter="fade" transition="in">
                                      <p:cBhvr>
                                        <p:cTn dur="1000"/>
                                        <p:tgtEl>
                                          <p:spTgt spid="3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8" name="Shape 3258"/>
        <p:cNvGrpSpPr/>
        <p:nvPr/>
      </p:nvGrpSpPr>
      <p:grpSpPr>
        <a:xfrm>
          <a:off x="0" y="0"/>
          <a:ext cx="0" cy="0"/>
          <a:chOff x="0" y="0"/>
          <a:chExt cx="0" cy="0"/>
        </a:xfrm>
      </p:grpSpPr>
      <p:sp>
        <p:nvSpPr>
          <p:cNvPr id="3259" name="Google Shape;3259;p46"/>
          <p:cNvSpPr txBox="1"/>
          <p:nvPr>
            <p:ph type="title"/>
          </p:nvPr>
        </p:nvSpPr>
        <p:spPr>
          <a:xfrm>
            <a:off x="444750" y="1772400"/>
            <a:ext cx="8254500" cy="1598700"/>
          </a:xfrm>
          <a:prstGeom prst="rect">
            <a:avLst/>
          </a:prstGeom>
          <a:effectLst>
            <a:outerShdw rotWithShape="0" algn="bl" dir="5400000" dist="47625">
              <a:srgbClr val="000000">
                <a:alpha val="97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Time to test our </a:t>
            </a:r>
            <a:endParaRPr/>
          </a:p>
          <a:p>
            <a:pPr indent="0" lvl="0" marL="0" rtl="0" algn="ctr">
              <a:lnSpc>
                <a:spcPct val="115000"/>
              </a:lnSpc>
              <a:spcBef>
                <a:spcPts val="0"/>
              </a:spcBef>
              <a:spcAft>
                <a:spcPts val="0"/>
              </a:spcAft>
              <a:buNone/>
            </a:pPr>
            <a:r>
              <a:rPr lang="en"/>
              <a:t>new &amp; improved designs!</a:t>
            </a:r>
            <a:endParaRPr/>
          </a:p>
          <a:p>
            <a:pPr indent="0" lvl="0" marL="0" rtl="0" algn="ctr">
              <a:lnSpc>
                <a:spcPct val="115000"/>
              </a:lnSpc>
              <a:spcBef>
                <a:spcPts val="0"/>
              </a:spcBef>
              <a:spcAft>
                <a:spcPts val="0"/>
              </a:spcAft>
              <a:buNone/>
            </a:pPr>
            <a:r>
              <a:rPr lang="en" sz="2300"/>
              <a:t>(step 4 of the EDP)</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3" name="Shape 3263"/>
        <p:cNvGrpSpPr/>
        <p:nvPr/>
      </p:nvGrpSpPr>
      <p:grpSpPr>
        <a:xfrm>
          <a:off x="0" y="0"/>
          <a:ext cx="0" cy="0"/>
          <a:chOff x="0" y="0"/>
          <a:chExt cx="0" cy="0"/>
        </a:xfrm>
      </p:grpSpPr>
      <p:sp>
        <p:nvSpPr>
          <p:cNvPr id="3264" name="Google Shape;3264;p47"/>
          <p:cNvSpPr txBox="1"/>
          <p:nvPr>
            <p:ph type="title"/>
          </p:nvPr>
        </p:nvSpPr>
        <p:spPr>
          <a:xfrm>
            <a:off x="1568400" y="2114750"/>
            <a:ext cx="6007200" cy="619800"/>
          </a:xfrm>
          <a:prstGeom prst="rect">
            <a:avLst/>
          </a:prstGeom>
          <a:effectLst>
            <a:outerShdw rotWithShape="0" algn="bl" dir="5400000" dist="47625">
              <a:srgbClr val="222222"/>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What have we learned today?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8" name="Shape 3268"/>
        <p:cNvGrpSpPr/>
        <p:nvPr/>
      </p:nvGrpSpPr>
      <p:grpSpPr>
        <a:xfrm>
          <a:off x="0" y="0"/>
          <a:ext cx="0" cy="0"/>
          <a:chOff x="0" y="0"/>
          <a:chExt cx="0" cy="0"/>
        </a:xfrm>
      </p:grpSpPr>
      <p:sp>
        <p:nvSpPr>
          <p:cNvPr id="3269" name="Google Shape;3269;p48"/>
          <p:cNvSpPr txBox="1"/>
          <p:nvPr/>
        </p:nvSpPr>
        <p:spPr>
          <a:xfrm>
            <a:off x="1250850" y="1260300"/>
            <a:ext cx="6642300" cy="12621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Montserrat"/>
                <a:ea typeface="Montserrat"/>
                <a:cs typeface="Montserrat"/>
                <a:sym typeface="Montserrat"/>
              </a:rPr>
              <a:t>Ed+Gineering Challenge </a:t>
            </a:r>
            <a:endParaRPr b="1" sz="25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4500">
                <a:solidFill>
                  <a:schemeClr val="dk1"/>
                </a:solidFill>
                <a:latin typeface="Montserrat"/>
                <a:ea typeface="Montserrat"/>
                <a:cs typeface="Montserrat"/>
                <a:sym typeface="Montserrat"/>
              </a:rPr>
              <a:t>Awards</a:t>
            </a:r>
            <a:endParaRPr b="1" sz="4500">
              <a:solidFill>
                <a:schemeClr val="dk1"/>
              </a:solidFill>
              <a:latin typeface="Montserrat"/>
              <a:ea typeface="Montserrat"/>
              <a:cs typeface="Montserrat"/>
              <a:sym typeface="Montserrat"/>
            </a:endParaRPr>
          </a:p>
        </p:txBody>
      </p:sp>
      <p:pic>
        <p:nvPicPr>
          <p:cNvPr id="3270" name="Google Shape;3270;p48"/>
          <p:cNvPicPr preferRelativeResize="0"/>
          <p:nvPr/>
        </p:nvPicPr>
        <p:blipFill>
          <a:blip r:embed="rId4">
            <a:alphaModFix/>
          </a:blip>
          <a:stretch>
            <a:fillRect/>
          </a:stretch>
        </p:blipFill>
        <p:spPr>
          <a:xfrm>
            <a:off x="3459275" y="2822425"/>
            <a:ext cx="2225449" cy="2225449"/>
          </a:xfrm>
          <a:prstGeom prst="rect">
            <a:avLst/>
          </a:prstGeom>
          <a:noFill/>
          <a:ln>
            <a:noFill/>
          </a:ln>
        </p:spPr>
      </p:pic>
      <p:pic>
        <p:nvPicPr>
          <p:cNvPr id="3271" name="Google Shape;3271;p48"/>
          <p:cNvPicPr preferRelativeResize="0"/>
          <p:nvPr/>
        </p:nvPicPr>
        <p:blipFill>
          <a:blip r:embed="rId5">
            <a:alphaModFix amt="60000"/>
          </a:blip>
          <a:stretch>
            <a:fillRect/>
          </a:stretch>
        </p:blipFill>
        <p:spPr>
          <a:xfrm>
            <a:off x="817525" y="2119625"/>
            <a:ext cx="2918050" cy="2766324"/>
          </a:xfrm>
          <a:prstGeom prst="rect">
            <a:avLst/>
          </a:prstGeom>
          <a:noFill/>
          <a:ln>
            <a:noFill/>
          </a:ln>
        </p:spPr>
      </p:pic>
      <p:pic>
        <p:nvPicPr>
          <p:cNvPr id="3272" name="Google Shape;3272;p48"/>
          <p:cNvPicPr preferRelativeResize="0"/>
          <p:nvPr/>
        </p:nvPicPr>
        <p:blipFill>
          <a:blip r:embed="rId5">
            <a:alphaModFix amt="72000"/>
          </a:blip>
          <a:stretch>
            <a:fillRect/>
          </a:stretch>
        </p:blipFill>
        <p:spPr>
          <a:xfrm>
            <a:off x="6544804" y="2038975"/>
            <a:ext cx="2347520" cy="2225450"/>
          </a:xfrm>
          <a:prstGeom prst="rect">
            <a:avLst/>
          </a:prstGeom>
          <a:noFill/>
          <a:ln>
            <a:noFill/>
          </a:ln>
        </p:spPr>
      </p:pic>
      <p:pic>
        <p:nvPicPr>
          <p:cNvPr id="3273" name="Google Shape;3273;p48"/>
          <p:cNvPicPr preferRelativeResize="0"/>
          <p:nvPr/>
        </p:nvPicPr>
        <p:blipFill>
          <a:blip r:embed="rId5">
            <a:alphaModFix amt="60000"/>
          </a:blip>
          <a:stretch>
            <a:fillRect/>
          </a:stretch>
        </p:blipFill>
        <p:spPr>
          <a:xfrm>
            <a:off x="4655250" y="-414475"/>
            <a:ext cx="3097950" cy="2936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2" name="Shape 3102"/>
        <p:cNvGrpSpPr/>
        <p:nvPr/>
      </p:nvGrpSpPr>
      <p:grpSpPr>
        <a:xfrm>
          <a:off x="0" y="0"/>
          <a:ext cx="0" cy="0"/>
          <a:chOff x="0" y="0"/>
          <a:chExt cx="0" cy="0"/>
        </a:xfrm>
      </p:grpSpPr>
      <p:sp>
        <p:nvSpPr>
          <p:cNvPr id="3103" name="Google Shape;3103;p32"/>
          <p:cNvSpPr txBox="1"/>
          <p:nvPr>
            <p:ph type="ctrTitle"/>
          </p:nvPr>
        </p:nvSpPr>
        <p:spPr>
          <a:xfrm>
            <a:off x="721675" y="0"/>
            <a:ext cx="7755600" cy="1449600"/>
          </a:xfrm>
          <a:prstGeom prst="rect">
            <a:avLst/>
          </a:prstGeom>
          <a:effectLst>
            <a:outerShdw rotWithShape="0" algn="bl" dir="5400000" dist="47625">
              <a:schemeClr val="dk2"/>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900"/>
              <a:t>Your lifeguards</a:t>
            </a:r>
            <a:endParaRPr sz="2900"/>
          </a:p>
          <a:p>
            <a:pPr indent="0" lvl="0" marL="0" rtl="0" algn="ctr">
              <a:lnSpc>
                <a:spcPct val="115000"/>
              </a:lnSpc>
              <a:spcBef>
                <a:spcPts val="0"/>
              </a:spcBef>
              <a:spcAft>
                <a:spcPts val="0"/>
              </a:spcAft>
              <a:buNone/>
            </a:pPr>
            <a:r>
              <a:rPr lang="en" sz="1900"/>
              <a:t>(aka engineering students)</a:t>
            </a:r>
            <a:endParaRPr sz="1900"/>
          </a:p>
        </p:txBody>
      </p:sp>
      <p:sp>
        <p:nvSpPr>
          <p:cNvPr id="3104" name="Google Shape;3104;p32"/>
          <p:cNvSpPr txBox="1"/>
          <p:nvPr/>
        </p:nvSpPr>
        <p:spPr>
          <a:xfrm>
            <a:off x="1033625" y="4358200"/>
            <a:ext cx="20340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Mr. Tyler</a:t>
            </a:r>
            <a:endParaRPr b="1">
              <a:solidFill>
                <a:schemeClr val="dk1"/>
              </a:solidFill>
              <a:latin typeface="Montserrat"/>
              <a:ea typeface="Montserrat"/>
              <a:cs typeface="Montserrat"/>
              <a:sym typeface="Montserrat"/>
            </a:endParaRPr>
          </a:p>
        </p:txBody>
      </p:sp>
      <p:sp>
        <p:nvSpPr>
          <p:cNvPr id="3105" name="Google Shape;3105;p32"/>
          <p:cNvSpPr txBox="1"/>
          <p:nvPr/>
        </p:nvSpPr>
        <p:spPr>
          <a:xfrm>
            <a:off x="3649075" y="4358200"/>
            <a:ext cx="19008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Mr. Hunter</a:t>
            </a:r>
            <a:endParaRPr b="1">
              <a:solidFill>
                <a:schemeClr val="dk1"/>
              </a:solidFill>
              <a:latin typeface="Montserrat"/>
              <a:ea typeface="Montserrat"/>
              <a:cs typeface="Montserrat"/>
              <a:sym typeface="Montserrat"/>
            </a:endParaRPr>
          </a:p>
        </p:txBody>
      </p:sp>
      <p:sp>
        <p:nvSpPr>
          <p:cNvPr id="3106" name="Google Shape;3106;p32"/>
          <p:cNvSpPr txBox="1"/>
          <p:nvPr/>
        </p:nvSpPr>
        <p:spPr>
          <a:xfrm>
            <a:off x="6131325" y="4358200"/>
            <a:ext cx="20103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Mr. Colin</a:t>
            </a:r>
            <a:endParaRPr b="1">
              <a:solidFill>
                <a:schemeClr val="dk1"/>
              </a:solidFill>
              <a:latin typeface="Montserrat"/>
              <a:ea typeface="Montserrat"/>
              <a:cs typeface="Montserrat"/>
              <a:sym typeface="Montserrat"/>
            </a:endParaRPr>
          </a:p>
        </p:txBody>
      </p:sp>
      <p:pic>
        <p:nvPicPr>
          <p:cNvPr id="3107" name="Google Shape;3107;p32"/>
          <p:cNvPicPr preferRelativeResize="0"/>
          <p:nvPr/>
        </p:nvPicPr>
        <p:blipFill>
          <a:blip r:embed="rId3">
            <a:alphaModFix/>
          </a:blip>
          <a:stretch>
            <a:fillRect/>
          </a:stretch>
        </p:blipFill>
        <p:spPr>
          <a:xfrm>
            <a:off x="848525" y="1143137"/>
            <a:ext cx="2352801" cy="3327725"/>
          </a:xfrm>
          <a:prstGeom prst="rect">
            <a:avLst/>
          </a:prstGeom>
          <a:noFill/>
          <a:ln>
            <a:noFill/>
          </a:ln>
        </p:spPr>
      </p:pic>
      <p:pic>
        <p:nvPicPr>
          <p:cNvPr id="3108" name="Google Shape;3108;p32"/>
          <p:cNvPicPr preferRelativeResize="0"/>
          <p:nvPr/>
        </p:nvPicPr>
        <p:blipFill rotWithShape="1">
          <a:blip r:embed="rId4">
            <a:alphaModFix/>
          </a:blip>
          <a:srcRect b="29097" l="0" r="0" t="7551"/>
          <a:stretch/>
        </p:blipFill>
        <p:spPr>
          <a:xfrm>
            <a:off x="1190900" y="1691475"/>
            <a:ext cx="1668050" cy="2231025"/>
          </a:xfrm>
          <a:prstGeom prst="rect">
            <a:avLst/>
          </a:prstGeom>
          <a:noFill/>
          <a:ln>
            <a:noFill/>
          </a:ln>
        </p:spPr>
      </p:pic>
      <p:pic>
        <p:nvPicPr>
          <p:cNvPr id="3109" name="Google Shape;3109;p32"/>
          <p:cNvPicPr preferRelativeResize="0"/>
          <p:nvPr/>
        </p:nvPicPr>
        <p:blipFill>
          <a:blip r:embed="rId3">
            <a:alphaModFix/>
          </a:blip>
          <a:stretch>
            <a:fillRect/>
          </a:stretch>
        </p:blipFill>
        <p:spPr>
          <a:xfrm>
            <a:off x="5788950" y="1143124"/>
            <a:ext cx="2352801" cy="3327725"/>
          </a:xfrm>
          <a:prstGeom prst="rect">
            <a:avLst/>
          </a:prstGeom>
          <a:noFill/>
          <a:ln>
            <a:noFill/>
          </a:ln>
        </p:spPr>
      </p:pic>
      <p:pic>
        <p:nvPicPr>
          <p:cNvPr id="3110" name="Google Shape;3110;p32"/>
          <p:cNvPicPr preferRelativeResize="0"/>
          <p:nvPr/>
        </p:nvPicPr>
        <p:blipFill>
          <a:blip r:embed="rId3">
            <a:alphaModFix/>
          </a:blip>
          <a:stretch>
            <a:fillRect/>
          </a:stretch>
        </p:blipFill>
        <p:spPr>
          <a:xfrm>
            <a:off x="3318737" y="1143137"/>
            <a:ext cx="2352801" cy="3327725"/>
          </a:xfrm>
          <a:prstGeom prst="rect">
            <a:avLst/>
          </a:prstGeom>
          <a:noFill/>
          <a:ln>
            <a:noFill/>
          </a:ln>
        </p:spPr>
      </p:pic>
      <p:pic>
        <p:nvPicPr>
          <p:cNvPr id="3111" name="Google Shape;3111;p32"/>
          <p:cNvPicPr preferRelativeResize="0"/>
          <p:nvPr/>
        </p:nvPicPr>
        <p:blipFill>
          <a:blip r:embed="rId5">
            <a:alphaModFix/>
          </a:blip>
          <a:stretch>
            <a:fillRect/>
          </a:stretch>
        </p:blipFill>
        <p:spPr>
          <a:xfrm>
            <a:off x="3640700" y="1709225"/>
            <a:ext cx="1693529" cy="2167075"/>
          </a:xfrm>
          <a:prstGeom prst="rect">
            <a:avLst/>
          </a:prstGeom>
          <a:noFill/>
          <a:ln>
            <a:noFill/>
          </a:ln>
        </p:spPr>
      </p:pic>
      <p:pic>
        <p:nvPicPr>
          <p:cNvPr id="3112" name="Google Shape;3112;p32"/>
          <p:cNvPicPr preferRelativeResize="0"/>
          <p:nvPr/>
        </p:nvPicPr>
        <p:blipFill rotWithShape="1">
          <a:blip r:embed="rId6">
            <a:alphaModFix/>
          </a:blip>
          <a:srcRect b="0" l="0" r="0" t="12026"/>
          <a:stretch/>
        </p:blipFill>
        <p:spPr>
          <a:xfrm>
            <a:off x="6156263" y="1709225"/>
            <a:ext cx="1618175" cy="2167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6" name="Shape 3116"/>
        <p:cNvGrpSpPr/>
        <p:nvPr/>
      </p:nvGrpSpPr>
      <p:grpSpPr>
        <a:xfrm>
          <a:off x="0" y="0"/>
          <a:ext cx="0" cy="0"/>
          <a:chOff x="0" y="0"/>
          <a:chExt cx="0" cy="0"/>
        </a:xfrm>
      </p:grpSpPr>
      <p:sp>
        <p:nvSpPr>
          <p:cNvPr id="3117" name="Google Shape;3117;p33"/>
          <p:cNvSpPr txBox="1"/>
          <p:nvPr>
            <p:ph type="ctrTitle"/>
          </p:nvPr>
        </p:nvSpPr>
        <p:spPr>
          <a:xfrm>
            <a:off x="314100" y="931050"/>
            <a:ext cx="8515800" cy="3588000"/>
          </a:xfrm>
          <a:prstGeom prst="rect">
            <a:avLst/>
          </a:prstGeom>
          <a:effectLst>
            <a:outerShdw rotWithShape="0" algn="bl" dir="5400000" dist="47625">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200"/>
              <a:t>displacement?</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 sz="3200"/>
              <a:t>density?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 sz="3200"/>
              <a:t>buoyancy?</a:t>
            </a:r>
            <a:endParaRPr sz="3200"/>
          </a:p>
        </p:txBody>
      </p:sp>
      <p:sp>
        <p:nvSpPr>
          <p:cNvPr id="3118" name="Google Shape;3118;p33"/>
          <p:cNvSpPr txBox="1"/>
          <p:nvPr/>
        </p:nvSpPr>
        <p:spPr>
          <a:xfrm>
            <a:off x="314100" y="181675"/>
            <a:ext cx="6937500" cy="5850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1"/>
                </a:solidFill>
                <a:latin typeface="Manjari"/>
                <a:ea typeface="Manjari"/>
                <a:cs typeface="Manjari"/>
                <a:sym typeface="Manjari"/>
              </a:rPr>
              <a:t>Do you remember…</a:t>
            </a:r>
            <a:endParaRPr b="1" sz="2600">
              <a:solidFill>
                <a:schemeClr val="dk1"/>
              </a:solidFill>
              <a:latin typeface="Manjari"/>
              <a:ea typeface="Manjari"/>
              <a:cs typeface="Manjari"/>
              <a:sym typeface="Manjari"/>
            </a:endParaRPr>
          </a:p>
        </p:txBody>
      </p:sp>
      <p:pic>
        <p:nvPicPr>
          <p:cNvPr descr="Buoyancy | CK-12 Foundation" id="3119" name="Google Shape;3119;p33"/>
          <p:cNvPicPr preferRelativeResize="0"/>
          <p:nvPr/>
        </p:nvPicPr>
        <p:blipFill rotWithShape="1">
          <a:blip r:embed="rId3">
            <a:alphaModFix/>
          </a:blip>
          <a:srcRect b="0" l="0" r="0" t="-3434"/>
          <a:stretch/>
        </p:blipFill>
        <p:spPr>
          <a:xfrm>
            <a:off x="5210903" y="691636"/>
            <a:ext cx="3460047" cy="4066825"/>
          </a:xfrm>
          <a:prstGeom prst="rect">
            <a:avLst/>
          </a:prstGeom>
          <a:noFill/>
          <a:ln>
            <a:noFill/>
          </a:ln>
        </p:spPr>
      </p:pic>
      <p:sp>
        <p:nvSpPr>
          <p:cNvPr id="3120" name="Google Shape;3120;p33"/>
          <p:cNvSpPr txBox="1"/>
          <p:nvPr/>
        </p:nvSpPr>
        <p:spPr>
          <a:xfrm>
            <a:off x="314100" y="4443775"/>
            <a:ext cx="53175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The upward force of a liquid on an object. </a:t>
            </a:r>
            <a:endParaRPr b="1">
              <a:solidFill>
                <a:schemeClr val="dk1"/>
              </a:solidFill>
              <a:latin typeface="Montserrat"/>
              <a:ea typeface="Montserrat"/>
              <a:cs typeface="Montserrat"/>
              <a:sym typeface="Montserrat"/>
            </a:endParaRPr>
          </a:p>
        </p:txBody>
      </p:sp>
      <p:sp>
        <p:nvSpPr>
          <p:cNvPr id="3121" name="Google Shape;3121;p33"/>
          <p:cNvSpPr txBox="1"/>
          <p:nvPr/>
        </p:nvSpPr>
        <p:spPr>
          <a:xfrm>
            <a:off x="314100" y="3020675"/>
            <a:ext cx="5200200" cy="4002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a:solidFill>
                  <a:schemeClr val="dk1"/>
                </a:solidFill>
                <a:latin typeface="Montserrat"/>
                <a:ea typeface="Montserrat"/>
                <a:cs typeface="Montserrat"/>
                <a:sym typeface="Montserrat"/>
              </a:rPr>
              <a:t>The weight of something compared to its size. </a:t>
            </a:r>
            <a:endParaRPr b="1" sz="1600">
              <a:solidFill>
                <a:schemeClr val="dk1"/>
              </a:solidFill>
              <a:latin typeface="Montserrat"/>
              <a:ea typeface="Montserrat"/>
              <a:cs typeface="Montserrat"/>
              <a:sym typeface="Montserrat"/>
            </a:endParaRPr>
          </a:p>
        </p:txBody>
      </p:sp>
      <p:sp>
        <p:nvSpPr>
          <p:cNvPr id="3122" name="Google Shape;3122;p33"/>
          <p:cNvSpPr txBox="1"/>
          <p:nvPr/>
        </p:nvSpPr>
        <p:spPr>
          <a:xfrm>
            <a:off x="261175" y="1585875"/>
            <a:ext cx="4121700" cy="6156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The weight or volume of the water an object pushes away. </a:t>
            </a:r>
            <a:endParaRPr b="1">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2"/>
                                        </p:tgtEl>
                                        <p:attrNameLst>
                                          <p:attrName>style.visibility</p:attrName>
                                        </p:attrNameLst>
                                      </p:cBhvr>
                                      <p:to>
                                        <p:strVal val="visible"/>
                                      </p:to>
                                    </p:set>
                                    <p:animEffect filter="fade" transition="in">
                                      <p:cBhvr>
                                        <p:cTn dur="1000"/>
                                        <p:tgtEl>
                                          <p:spTgt spid="3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1"/>
                                        </p:tgtEl>
                                        <p:attrNameLst>
                                          <p:attrName>style.visibility</p:attrName>
                                        </p:attrNameLst>
                                      </p:cBhvr>
                                      <p:to>
                                        <p:strVal val="visible"/>
                                      </p:to>
                                    </p:set>
                                    <p:animEffect filter="fade" transition="in">
                                      <p:cBhvr>
                                        <p:cTn dur="1000"/>
                                        <p:tgtEl>
                                          <p:spTgt spid="3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0"/>
                                        </p:tgtEl>
                                        <p:attrNameLst>
                                          <p:attrName>style.visibility</p:attrName>
                                        </p:attrNameLst>
                                      </p:cBhvr>
                                      <p:to>
                                        <p:strVal val="visible"/>
                                      </p:to>
                                    </p:set>
                                    <p:animEffect filter="fade" transition="in">
                                      <p:cBhvr>
                                        <p:cTn dur="1000"/>
                                        <p:tgtEl>
                                          <p:spTgt spid="3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6" name="Shape 3126"/>
        <p:cNvGrpSpPr/>
        <p:nvPr/>
      </p:nvGrpSpPr>
      <p:grpSpPr>
        <a:xfrm>
          <a:off x="0" y="0"/>
          <a:ext cx="0" cy="0"/>
          <a:chOff x="0" y="0"/>
          <a:chExt cx="0" cy="0"/>
        </a:xfrm>
      </p:grpSpPr>
      <p:sp>
        <p:nvSpPr>
          <p:cNvPr id="3127" name="Google Shape;3127;p34"/>
          <p:cNvSpPr txBox="1"/>
          <p:nvPr>
            <p:ph type="title"/>
          </p:nvPr>
        </p:nvSpPr>
        <p:spPr>
          <a:xfrm>
            <a:off x="2310475" y="272150"/>
            <a:ext cx="6652800" cy="277200"/>
          </a:xfrm>
          <a:prstGeom prst="rect">
            <a:avLst/>
          </a:prstGeom>
          <a:effectLst>
            <a:outerShdw rotWithShape="0" algn="bl" dir="5400000" dist="47625">
              <a:srgbClr val="000000">
                <a:alpha val="72000"/>
              </a:srgbClr>
            </a:outerShdw>
          </a:effectLst>
        </p:spPr>
        <p:txBody>
          <a:bodyPr anchorCtr="0" anchor="ctr" bIns="91425" lIns="91425" spcFirstLastPara="1" rIns="91425" wrap="square" tIns="91425">
            <a:noAutofit/>
          </a:bodyPr>
          <a:lstStyle/>
          <a:p>
            <a:pPr indent="0" lvl="0" marL="0" rtl="0" algn="r">
              <a:spcBef>
                <a:spcPts val="0"/>
              </a:spcBef>
              <a:spcAft>
                <a:spcPts val="0"/>
              </a:spcAft>
              <a:buNone/>
            </a:pPr>
            <a:r>
              <a:rPr lang="en" sz="2700"/>
              <a:t>The Engineering Design Process</a:t>
            </a:r>
            <a:endParaRPr sz="2700"/>
          </a:p>
        </p:txBody>
      </p:sp>
      <p:pic>
        <p:nvPicPr>
          <p:cNvPr id="3128" name="Google Shape;3128;p34"/>
          <p:cNvPicPr preferRelativeResize="0"/>
          <p:nvPr/>
        </p:nvPicPr>
        <p:blipFill>
          <a:blip r:embed="rId3">
            <a:alphaModFix/>
          </a:blip>
          <a:stretch>
            <a:fillRect/>
          </a:stretch>
        </p:blipFill>
        <p:spPr>
          <a:xfrm>
            <a:off x="136225" y="272138"/>
            <a:ext cx="2060701" cy="1935124"/>
          </a:xfrm>
          <a:prstGeom prst="rect">
            <a:avLst/>
          </a:prstGeom>
          <a:noFill/>
          <a:ln>
            <a:noFill/>
          </a:ln>
        </p:spPr>
      </p:pic>
      <p:pic>
        <p:nvPicPr>
          <p:cNvPr id="3129" name="Google Shape;3129;p34"/>
          <p:cNvPicPr preferRelativeResize="0"/>
          <p:nvPr/>
        </p:nvPicPr>
        <p:blipFill>
          <a:blip r:embed="rId3">
            <a:alphaModFix/>
          </a:blip>
          <a:stretch>
            <a:fillRect/>
          </a:stretch>
        </p:blipFill>
        <p:spPr>
          <a:xfrm>
            <a:off x="71300" y="2423413"/>
            <a:ext cx="2060701" cy="1935124"/>
          </a:xfrm>
          <a:prstGeom prst="rect">
            <a:avLst/>
          </a:prstGeom>
          <a:noFill/>
          <a:ln>
            <a:noFill/>
          </a:ln>
        </p:spPr>
      </p:pic>
      <p:pic>
        <p:nvPicPr>
          <p:cNvPr id="3130" name="Google Shape;3130;p34"/>
          <p:cNvPicPr preferRelativeResize="0"/>
          <p:nvPr/>
        </p:nvPicPr>
        <p:blipFill>
          <a:blip r:embed="rId3">
            <a:alphaModFix/>
          </a:blip>
          <a:stretch>
            <a:fillRect/>
          </a:stretch>
        </p:blipFill>
        <p:spPr>
          <a:xfrm>
            <a:off x="2077425" y="1068025"/>
            <a:ext cx="2060701" cy="1935124"/>
          </a:xfrm>
          <a:prstGeom prst="rect">
            <a:avLst/>
          </a:prstGeom>
          <a:noFill/>
          <a:ln>
            <a:noFill/>
          </a:ln>
        </p:spPr>
      </p:pic>
      <p:pic>
        <p:nvPicPr>
          <p:cNvPr id="3131" name="Google Shape;3131;p34"/>
          <p:cNvPicPr preferRelativeResize="0"/>
          <p:nvPr/>
        </p:nvPicPr>
        <p:blipFill>
          <a:blip r:embed="rId3">
            <a:alphaModFix/>
          </a:blip>
          <a:stretch>
            <a:fillRect/>
          </a:stretch>
        </p:blipFill>
        <p:spPr>
          <a:xfrm>
            <a:off x="1982275" y="3208388"/>
            <a:ext cx="2060701" cy="1935124"/>
          </a:xfrm>
          <a:prstGeom prst="rect">
            <a:avLst/>
          </a:prstGeom>
          <a:noFill/>
          <a:ln>
            <a:noFill/>
          </a:ln>
        </p:spPr>
      </p:pic>
      <p:pic>
        <p:nvPicPr>
          <p:cNvPr id="3132" name="Google Shape;3132;p34"/>
          <p:cNvPicPr preferRelativeResize="0"/>
          <p:nvPr/>
        </p:nvPicPr>
        <p:blipFill>
          <a:blip r:embed="rId3">
            <a:alphaModFix/>
          </a:blip>
          <a:stretch>
            <a:fillRect/>
          </a:stretch>
        </p:blipFill>
        <p:spPr>
          <a:xfrm>
            <a:off x="4029500" y="2555463"/>
            <a:ext cx="2060701" cy="1935124"/>
          </a:xfrm>
          <a:prstGeom prst="rect">
            <a:avLst/>
          </a:prstGeom>
          <a:noFill/>
          <a:ln>
            <a:noFill/>
          </a:ln>
        </p:spPr>
      </p:pic>
      <p:sp>
        <p:nvSpPr>
          <p:cNvPr id="3133" name="Google Shape;3133;p34"/>
          <p:cNvSpPr txBox="1"/>
          <p:nvPr/>
        </p:nvSpPr>
        <p:spPr>
          <a:xfrm>
            <a:off x="2768100" y="1619938"/>
            <a:ext cx="862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Define the problem</a:t>
            </a:r>
            <a:endParaRPr b="1">
              <a:solidFill>
                <a:schemeClr val="dk1"/>
              </a:solidFill>
              <a:latin typeface="Manjari"/>
              <a:ea typeface="Manjari"/>
              <a:cs typeface="Manjari"/>
              <a:sym typeface="Manjari"/>
            </a:endParaRPr>
          </a:p>
        </p:txBody>
      </p:sp>
      <p:sp>
        <p:nvSpPr>
          <p:cNvPr id="3134" name="Google Shape;3134;p34"/>
          <p:cNvSpPr txBox="1"/>
          <p:nvPr/>
        </p:nvSpPr>
        <p:spPr>
          <a:xfrm>
            <a:off x="851575" y="931900"/>
            <a:ext cx="77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Make a model</a:t>
            </a:r>
            <a:endParaRPr b="1">
              <a:solidFill>
                <a:schemeClr val="dk1"/>
              </a:solidFill>
              <a:latin typeface="Manjari"/>
              <a:ea typeface="Manjari"/>
              <a:cs typeface="Manjari"/>
              <a:sym typeface="Manjari"/>
            </a:endParaRPr>
          </a:p>
        </p:txBody>
      </p:sp>
      <p:sp>
        <p:nvSpPr>
          <p:cNvPr id="3135" name="Google Shape;3135;p34"/>
          <p:cNvSpPr txBox="1"/>
          <p:nvPr/>
        </p:nvSpPr>
        <p:spPr>
          <a:xfrm>
            <a:off x="582350" y="3083175"/>
            <a:ext cx="103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Reflect &amp; Redesign </a:t>
            </a:r>
            <a:endParaRPr b="1">
              <a:solidFill>
                <a:schemeClr val="dk1"/>
              </a:solidFill>
              <a:latin typeface="Manjari"/>
              <a:ea typeface="Manjari"/>
              <a:cs typeface="Manjari"/>
              <a:sym typeface="Manjari"/>
            </a:endParaRPr>
          </a:p>
        </p:txBody>
      </p:sp>
      <p:sp>
        <p:nvSpPr>
          <p:cNvPr id="3136" name="Google Shape;3136;p34"/>
          <p:cNvSpPr txBox="1"/>
          <p:nvPr/>
        </p:nvSpPr>
        <p:spPr>
          <a:xfrm>
            <a:off x="4602650" y="3158900"/>
            <a:ext cx="103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Plan solutions</a:t>
            </a:r>
            <a:endParaRPr b="1">
              <a:solidFill>
                <a:schemeClr val="dk1"/>
              </a:solidFill>
              <a:latin typeface="Manjari"/>
              <a:ea typeface="Manjari"/>
              <a:cs typeface="Manjari"/>
              <a:sym typeface="Manjari"/>
            </a:endParaRPr>
          </a:p>
        </p:txBody>
      </p:sp>
      <p:sp>
        <p:nvSpPr>
          <p:cNvPr id="3137" name="Google Shape;3137;p34"/>
          <p:cNvSpPr txBox="1"/>
          <p:nvPr/>
        </p:nvSpPr>
        <p:spPr>
          <a:xfrm>
            <a:off x="2677700" y="3760300"/>
            <a:ext cx="806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anjari"/>
                <a:ea typeface="Manjari"/>
                <a:cs typeface="Manjari"/>
                <a:sym typeface="Manjari"/>
              </a:rPr>
              <a:t>Test the model</a:t>
            </a:r>
            <a:endParaRPr b="1">
              <a:solidFill>
                <a:schemeClr val="dk1"/>
              </a:solidFill>
              <a:latin typeface="Manjari"/>
              <a:ea typeface="Manjari"/>
              <a:cs typeface="Manjari"/>
              <a:sym typeface="Manjari"/>
            </a:endParaRPr>
          </a:p>
        </p:txBody>
      </p:sp>
      <p:pic>
        <p:nvPicPr>
          <p:cNvPr id="3138" name="Google Shape;3138;p34"/>
          <p:cNvPicPr preferRelativeResize="0"/>
          <p:nvPr/>
        </p:nvPicPr>
        <p:blipFill>
          <a:blip r:embed="rId4">
            <a:alphaModFix/>
          </a:blip>
          <a:stretch>
            <a:fillRect/>
          </a:stretch>
        </p:blipFill>
        <p:spPr>
          <a:xfrm flipH="1">
            <a:off x="6787526" y="3003150"/>
            <a:ext cx="2259899" cy="2176082"/>
          </a:xfrm>
          <a:prstGeom prst="rect">
            <a:avLst/>
          </a:prstGeom>
          <a:noFill/>
          <a:ln>
            <a:noFill/>
          </a:ln>
        </p:spPr>
      </p:pic>
      <p:sp>
        <p:nvSpPr>
          <p:cNvPr id="3139" name="Google Shape;3139;p34"/>
          <p:cNvSpPr/>
          <p:nvPr/>
        </p:nvSpPr>
        <p:spPr>
          <a:xfrm>
            <a:off x="5247400" y="1135988"/>
            <a:ext cx="2844600" cy="1287600"/>
          </a:xfrm>
          <a:prstGeom prst="wedgeEllipseCallout">
            <a:avLst>
              <a:gd fmla="val 41778" name="adj1"/>
              <a:gd fmla="val 170452"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34"/>
          <p:cNvSpPr txBox="1"/>
          <p:nvPr/>
        </p:nvSpPr>
        <p:spPr>
          <a:xfrm>
            <a:off x="5539750" y="1296288"/>
            <a:ext cx="2259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Manjari"/>
                <a:ea typeface="Manjari"/>
                <a:cs typeface="Manjari"/>
                <a:sym typeface="Manjari"/>
              </a:rPr>
              <a:t>Can you put these steps in the right order?</a:t>
            </a:r>
            <a:endParaRPr sz="1800">
              <a:latin typeface="Manjari"/>
              <a:ea typeface="Manjari"/>
              <a:cs typeface="Manjari"/>
              <a:sym typeface="Manja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4" name="Shape 3144"/>
        <p:cNvGrpSpPr/>
        <p:nvPr/>
      </p:nvGrpSpPr>
      <p:grpSpPr>
        <a:xfrm>
          <a:off x="0" y="0"/>
          <a:ext cx="0" cy="0"/>
          <a:chOff x="0" y="0"/>
          <a:chExt cx="0" cy="0"/>
        </a:xfrm>
      </p:grpSpPr>
      <p:pic>
        <p:nvPicPr>
          <p:cNvPr descr="Amazon.com: ETA hand2mind Engineering Design Process Classroom Poster :  Home &amp; Kitchen" id="3145" name="Google Shape;3145;p35"/>
          <p:cNvPicPr preferRelativeResize="0"/>
          <p:nvPr/>
        </p:nvPicPr>
        <p:blipFill rotWithShape="1">
          <a:blip r:embed="rId3">
            <a:alphaModFix/>
          </a:blip>
          <a:srcRect b="6283" l="0" r="0" t="18821"/>
          <a:stretch/>
        </p:blipFill>
        <p:spPr>
          <a:xfrm>
            <a:off x="2962525" y="93850"/>
            <a:ext cx="3218950" cy="3122001"/>
          </a:xfrm>
          <a:prstGeom prst="rect">
            <a:avLst/>
          </a:prstGeom>
          <a:noFill/>
          <a:ln>
            <a:noFill/>
          </a:ln>
        </p:spPr>
      </p:pic>
      <p:pic>
        <p:nvPicPr>
          <p:cNvPr id="3146" name="Google Shape;3146;p35"/>
          <p:cNvPicPr preferRelativeResize="0"/>
          <p:nvPr/>
        </p:nvPicPr>
        <p:blipFill>
          <a:blip r:embed="rId4">
            <a:alphaModFix/>
          </a:blip>
          <a:stretch>
            <a:fillRect/>
          </a:stretch>
        </p:blipFill>
        <p:spPr>
          <a:xfrm>
            <a:off x="3636827" y="3293776"/>
            <a:ext cx="2193150" cy="1999750"/>
          </a:xfrm>
          <a:prstGeom prst="rect">
            <a:avLst/>
          </a:prstGeom>
          <a:noFill/>
          <a:ln>
            <a:noFill/>
          </a:ln>
        </p:spPr>
      </p:pic>
      <p:sp>
        <p:nvSpPr>
          <p:cNvPr id="3147" name="Google Shape;3147;p35"/>
          <p:cNvSpPr/>
          <p:nvPr/>
        </p:nvSpPr>
        <p:spPr>
          <a:xfrm>
            <a:off x="6560025" y="3190875"/>
            <a:ext cx="2285100" cy="1467900"/>
          </a:xfrm>
          <a:prstGeom prst="wedgeRoundRectCallout">
            <a:avLst>
              <a:gd fmla="val -99071" name="adj1"/>
              <a:gd fmla="val 55949" name="adj2"/>
              <a:gd fmla="val 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35"/>
          <p:cNvSpPr txBox="1"/>
          <p:nvPr/>
        </p:nvSpPr>
        <p:spPr>
          <a:xfrm>
            <a:off x="6681225" y="3293775"/>
            <a:ext cx="2042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anjari"/>
                <a:ea typeface="Manjari"/>
                <a:cs typeface="Manjari"/>
                <a:sym typeface="Manjari"/>
              </a:rPr>
              <a:t>Engineers don’t build perfect prototypes on the first try. Failing and retrying is what makes engineering fun!</a:t>
            </a:r>
            <a:endParaRPr>
              <a:latin typeface="Manjari"/>
              <a:ea typeface="Manjari"/>
              <a:cs typeface="Manjari"/>
              <a:sym typeface="Manjari"/>
            </a:endParaRPr>
          </a:p>
        </p:txBody>
      </p:sp>
      <p:sp>
        <p:nvSpPr>
          <p:cNvPr id="3149" name="Google Shape;3149;p35"/>
          <p:cNvSpPr/>
          <p:nvPr/>
        </p:nvSpPr>
        <p:spPr>
          <a:xfrm>
            <a:off x="454175" y="3018525"/>
            <a:ext cx="2129700" cy="1262100"/>
          </a:xfrm>
          <a:prstGeom prst="wedgeRoundRectCallout">
            <a:avLst>
              <a:gd fmla="val 112607" name="adj1"/>
              <a:gd fmla="val 69788" name="adj2"/>
              <a:gd fmla="val 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35"/>
          <p:cNvSpPr txBox="1"/>
          <p:nvPr/>
        </p:nvSpPr>
        <p:spPr>
          <a:xfrm>
            <a:off x="616325" y="3126225"/>
            <a:ext cx="1805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anjari"/>
                <a:ea typeface="Manjari"/>
                <a:cs typeface="Manjari"/>
                <a:sym typeface="Manjari"/>
              </a:rPr>
              <a:t>The EDP is </a:t>
            </a:r>
            <a:r>
              <a:rPr b="1" lang="en">
                <a:latin typeface="Manjari"/>
                <a:ea typeface="Manjari"/>
                <a:cs typeface="Manjari"/>
                <a:sym typeface="Manjari"/>
              </a:rPr>
              <a:t>cyclical</a:t>
            </a:r>
            <a:r>
              <a:rPr lang="en">
                <a:latin typeface="Manjari"/>
                <a:ea typeface="Manjari"/>
                <a:cs typeface="Manjari"/>
                <a:sym typeface="Manjari"/>
              </a:rPr>
              <a:t>: the steps are </a:t>
            </a:r>
            <a:r>
              <a:rPr i="1" lang="en">
                <a:latin typeface="Manjari"/>
                <a:ea typeface="Manjari"/>
                <a:cs typeface="Manjari"/>
                <a:sym typeface="Manjari"/>
              </a:rPr>
              <a:t>meant</a:t>
            </a:r>
            <a:r>
              <a:rPr lang="en">
                <a:latin typeface="Manjari"/>
                <a:ea typeface="Manjari"/>
                <a:cs typeface="Manjari"/>
                <a:sym typeface="Manjari"/>
              </a:rPr>
              <a:t> to be repeated. </a:t>
            </a:r>
            <a:endParaRPr>
              <a:latin typeface="Manjari"/>
              <a:ea typeface="Manjari"/>
              <a:cs typeface="Manjari"/>
              <a:sym typeface="Manja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4" name="Shape 3154"/>
        <p:cNvGrpSpPr/>
        <p:nvPr/>
      </p:nvGrpSpPr>
      <p:grpSpPr>
        <a:xfrm>
          <a:off x="0" y="0"/>
          <a:ext cx="0" cy="0"/>
          <a:chOff x="0" y="0"/>
          <a:chExt cx="0" cy="0"/>
        </a:xfrm>
      </p:grpSpPr>
      <p:sp>
        <p:nvSpPr>
          <p:cNvPr id="3155" name="Google Shape;3155;p36"/>
          <p:cNvSpPr txBox="1"/>
          <p:nvPr>
            <p:ph type="ctrTitle"/>
          </p:nvPr>
        </p:nvSpPr>
        <p:spPr>
          <a:xfrm>
            <a:off x="2340900" y="679225"/>
            <a:ext cx="4462200" cy="1449600"/>
          </a:xfrm>
          <a:prstGeom prst="rect">
            <a:avLst/>
          </a:prstGeom>
          <a:effectLst>
            <a:outerShdw rotWithShape="0" algn="bl" dir="5400000" dist="47625">
              <a:schemeClr val="dk2"/>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500"/>
              <a:t>Design &amp; Build an </a:t>
            </a:r>
            <a:r>
              <a:rPr lang="en" sz="2500">
                <a:solidFill>
                  <a:srgbClr val="B6D7A8"/>
                </a:solidFill>
              </a:rPr>
              <a:t>Eco-Friendly </a:t>
            </a:r>
            <a:endParaRPr sz="2500">
              <a:solidFill>
                <a:srgbClr val="B6D7A8"/>
              </a:solidFill>
            </a:endParaRPr>
          </a:p>
          <a:p>
            <a:pPr indent="0" lvl="0" marL="0" rtl="0" algn="ctr">
              <a:spcBef>
                <a:spcPts val="0"/>
              </a:spcBef>
              <a:spcAft>
                <a:spcPts val="0"/>
              </a:spcAft>
              <a:buNone/>
            </a:pPr>
            <a:r>
              <a:rPr lang="en" sz="2500"/>
              <a:t> Pool Float or Raft!</a:t>
            </a:r>
            <a:r>
              <a:rPr lang="en" sz="2500"/>
              <a:t> </a:t>
            </a:r>
            <a:endParaRPr sz="2500"/>
          </a:p>
        </p:txBody>
      </p:sp>
      <p:pic>
        <p:nvPicPr>
          <p:cNvPr id="3156" name="Google Shape;3156;p36"/>
          <p:cNvPicPr preferRelativeResize="0"/>
          <p:nvPr/>
        </p:nvPicPr>
        <p:blipFill>
          <a:blip r:embed="rId3">
            <a:alphaModFix/>
          </a:blip>
          <a:stretch>
            <a:fillRect/>
          </a:stretch>
        </p:blipFill>
        <p:spPr>
          <a:xfrm rot="11">
            <a:off x="6445384" y="463691"/>
            <a:ext cx="2411105" cy="1880692"/>
          </a:xfrm>
          <a:prstGeom prst="rect">
            <a:avLst/>
          </a:prstGeom>
          <a:noFill/>
          <a:ln>
            <a:noFill/>
          </a:ln>
        </p:spPr>
      </p:pic>
      <p:pic>
        <p:nvPicPr>
          <p:cNvPr id="3157" name="Google Shape;3157;p36"/>
          <p:cNvPicPr preferRelativeResize="0"/>
          <p:nvPr/>
        </p:nvPicPr>
        <p:blipFill>
          <a:blip r:embed="rId4">
            <a:alphaModFix/>
          </a:blip>
          <a:stretch>
            <a:fillRect/>
          </a:stretch>
        </p:blipFill>
        <p:spPr>
          <a:xfrm>
            <a:off x="6978162" y="248675"/>
            <a:ext cx="1345575" cy="1345575"/>
          </a:xfrm>
          <a:prstGeom prst="rect">
            <a:avLst/>
          </a:prstGeom>
          <a:noFill/>
          <a:ln>
            <a:noFill/>
          </a:ln>
        </p:spPr>
      </p:pic>
      <p:sp>
        <p:nvSpPr>
          <p:cNvPr id="3158" name="Google Shape;3158;p36"/>
          <p:cNvSpPr txBox="1"/>
          <p:nvPr/>
        </p:nvSpPr>
        <p:spPr>
          <a:xfrm>
            <a:off x="2766750" y="248675"/>
            <a:ext cx="3610500" cy="507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latin typeface="Manjari"/>
                <a:ea typeface="Manjari"/>
                <a:cs typeface="Manjari"/>
                <a:sym typeface="Manjari"/>
              </a:rPr>
              <a:t>Your challenge:</a:t>
            </a:r>
            <a:endParaRPr b="1" sz="2100">
              <a:solidFill>
                <a:schemeClr val="dk1"/>
              </a:solidFill>
              <a:latin typeface="Manjari"/>
              <a:ea typeface="Manjari"/>
              <a:cs typeface="Manjari"/>
              <a:sym typeface="Manjari"/>
            </a:endParaRPr>
          </a:p>
        </p:txBody>
      </p:sp>
      <p:sp>
        <p:nvSpPr>
          <p:cNvPr id="3159" name="Google Shape;3159;p36"/>
          <p:cNvSpPr txBox="1"/>
          <p:nvPr/>
        </p:nvSpPr>
        <p:spPr>
          <a:xfrm>
            <a:off x="179700" y="2759100"/>
            <a:ext cx="8784600" cy="21009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chemeClr val="dk2"/>
                </a:solidFill>
                <a:latin typeface="Manjari"/>
                <a:ea typeface="Manjari"/>
                <a:cs typeface="Manjari"/>
                <a:sym typeface="Manjari"/>
              </a:rPr>
              <a:t>Most pool floats are made from plastic, which isn’t the best for our planet. Let’s reimagine what they’re made from! </a:t>
            </a:r>
            <a:endParaRPr sz="1800">
              <a:solidFill>
                <a:schemeClr val="dk2"/>
              </a:solidFill>
              <a:latin typeface="Manjari"/>
              <a:ea typeface="Manjari"/>
              <a:cs typeface="Manjari"/>
              <a:sym typeface="Manjari"/>
            </a:endParaRPr>
          </a:p>
          <a:p>
            <a:pPr indent="0" lvl="0" marL="0" rtl="0" algn="ctr">
              <a:lnSpc>
                <a:spcPct val="150000"/>
              </a:lnSpc>
              <a:spcBef>
                <a:spcPts val="0"/>
              </a:spcBef>
              <a:spcAft>
                <a:spcPts val="0"/>
              </a:spcAft>
              <a:buNone/>
            </a:pPr>
            <a:r>
              <a:t/>
            </a:r>
            <a:endParaRPr sz="1800">
              <a:solidFill>
                <a:schemeClr val="dk2"/>
              </a:solidFill>
              <a:latin typeface="Manjari"/>
              <a:ea typeface="Manjari"/>
              <a:cs typeface="Manjari"/>
              <a:sym typeface="Manjari"/>
            </a:endParaRPr>
          </a:p>
          <a:p>
            <a:pPr indent="0" lvl="0" marL="0" rtl="0" algn="ctr">
              <a:lnSpc>
                <a:spcPct val="150000"/>
              </a:lnSpc>
              <a:spcBef>
                <a:spcPts val="0"/>
              </a:spcBef>
              <a:spcAft>
                <a:spcPts val="0"/>
              </a:spcAft>
              <a:buNone/>
            </a:pPr>
            <a:r>
              <a:rPr lang="en" sz="1700">
                <a:solidFill>
                  <a:schemeClr val="dk2"/>
                </a:solidFill>
                <a:latin typeface="Manjari"/>
                <a:ea typeface="Manjari"/>
                <a:cs typeface="Manjari"/>
                <a:sym typeface="Manjari"/>
              </a:rPr>
              <a:t>We need YOU to brainstorm some new eco-friendly designs, choose one, then build it!</a:t>
            </a:r>
            <a:endParaRPr sz="1700">
              <a:solidFill>
                <a:schemeClr val="dk2"/>
              </a:solidFill>
              <a:latin typeface="Manjari"/>
              <a:ea typeface="Manjari"/>
              <a:cs typeface="Manjari"/>
              <a:sym typeface="Manjari"/>
            </a:endParaRPr>
          </a:p>
          <a:p>
            <a:pPr indent="0" lvl="0" marL="0" rtl="0" algn="l">
              <a:lnSpc>
                <a:spcPct val="150000"/>
              </a:lnSpc>
              <a:spcBef>
                <a:spcPts val="0"/>
              </a:spcBef>
              <a:spcAft>
                <a:spcPts val="0"/>
              </a:spcAft>
              <a:buNone/>
            </a:pPr>
            <a:r>
              <a:t/>
            </a:r>
            <a:endParaRPr sz="1800">
              <a:solidFill>
                <a:schemeClr val="dk2"/>
              </a:solidFill>
              <a:latin typeface="Manjari"/>
              <a:ea typeface="Manjari"/>
              <a:cs typeface="Manjari"/>
              <a:sym typeface="Manjari"/>
            </a:endParaRPr>
          </a:p>
        </p:txBody>
      </p:sp>
      <p:pic>
        <p:nvPicPr>
          <p:cNvPr id="3160" name="Google Shape;3160;p36"/>
          <p:cNvPicPr preferRelativeResize="0"/>
          <p:nvPr/>
        </p:nvPicPr>
        <p:blipFill rotWithShape="1">
          <a:blip r:embed="rId5">
            <a:alphaModFix/>
          </a:blip>
          <a:srcRect b="0" l="-3628" r="12229" t="0"/>
          <a:stretch/>
        </p:blipFill>
        <p:spPr>
          <a:xfrm>
            <a:off x="287500" y="492775"/>
            <a:ext cx="2411125" cy="1822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4" name="Shape 3164"/>
        <p:cNvGrpSpPr/>
        <p:nvPr/>
      </p:nvGrpSpPr>
      <p:grpSpPr>
        <a:xfrm>
          <a:off x="0" y="0"/>
          <a:ext cx="0" cy="0"/>
          <a:chOff x="0" y="0"/>
          <a:chExt cx="0" cy="0"/>
        </a:xfrm>
      </p:grpSpPr>
      <p:sp>
        <p:nvSpPr>
          <p:cNvPr id="3165" name="Google Shape;3165;p37"/>
          <p:cNvSpPr txBox="1"/>
          <p:nvPr>
            <p:ph type="ctrTitle"/>
          </p:nvPr>
        </p:nvSpPr>
        <p:spPr>
          <a:xfrm>
            <a:off x="1785300" y="-125325"/>
            <a:ext cx="5573400" cy="1449600"/>
          </a:xfrm>
          <a:prstGeom prst="rect">
            <a:avLst/>
          </a:prstGeom>
          <a:effectLst>
            <a:outerShdw rotWithShape="0" algn="bl" dir="5400000" dist="47625">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t>You’ll need to:</a:t>
            </a:r>
            <a:endParaRPr sz="4000"/>
          </a:p>
        </p:txBody>
      </p:sp>
      <p:pic>
        <p:nvPicPr>
          <p:cNvPr id="3166" name="Google Shape;3166;p37"/>
          <p:cNvPicPr preferRelativeResize="0"/>
          <p:nvPr/>
        </p:nvPicPr>
        <p:blipFill>
          <a:blip r:embed="rId3">
            <a:alphaModFix/>
          </a:blip>
          <a:stretch>
            <a:fillRect/>
          </a:stretch>
        </p:blipFill>
        <p:spPr>
          <a:xfrm>
            <a:off x="398725" y="1574100"/>
            <a:ext cx="1722300" cy="1703125"/>
          </a:xfrm>
          <a:prstGeom prst="rect">
            <a:avLst/>
          </a:prstGeom>
          <a:noFill/>
          <a:ln>
            <a:noFill/>
          </a:ln>
        </p:spPr>
      </p:pic>
      <p:sp>
        <p:nvSpPr>
          <p:cNvPr id="3167" name="Google Shape;3167;p37"/>
          <p:cNvSpPr txBox="1"/>
          <p:nvPr/>
        </p:nvSpPr>
        <p:spPr>
          <a:xfrm>
            <a:off x="398723" y="3527050"/>
            <a:ext cx="1722300" cy="1108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500">
                <a:solidFill>
                  <a:schemeClr val="dk2"/>
                </a:solidFill>
                <a:latin typeface="Manjari"/>
                <a:ea typeface="Manjari"/>
                <a:cs typeface="Manjari"/>
                <a:sym typeface="Manjari"/>
              </a:rPr>
              <a:t>Have </a:t>
            </a:r>
            <a:r>
              <a:rPr b="1" lang="en" sz="1500">
                <a:solidFill>
                  <a:schemeClr val="dk2"/>
                </a:solidFill>
                <a:latin typeface="Manjari"/>
                <a:ea typeface="Manjari"/>
                <a:cs typeface="Manjari"/>
                <a:sym typeface="Manjari"/>
              </a:rPr>
              <a:t>at least </a:t>
            </a:r>
            <a:endParaRPr b="1" sz="1500">
              <a:solidFill>
                <a:schemeClr val="dk2"/>
              </a:solidFill>
              <a:latin typeface="Manjari"/>
              <a:ea typeface="Manjari"/>
              <a:cs typeface="Manjari"/>
              <a:sym typeface="Manjari"/>
            </a:endParaRPr>
          </a:p>
          <a:p>
            <a:pPr indent="0" lvl="0" marL="0" rtl="0" algn="ctr">
              <a:lnSpc>
                <a:spcPct val="150000"/>
              </a:lnSpc>
              <a:spcBef>
                <a:spcPts val="0"/>
              </a:spcBef>
              <a:spcAft>
                <a:spcPts val="0"/>
              </a:spcAft>
              <a:buNone/>
            </a:pPr>
            <a:r>
              <a:rPr b="1" lang="en" sz="1500">
                <a:solidFill>
                  <a:schemeClr val="dk2"/>
                </a:solidFill>
                <a:latin typeface="Manjari"/>
                <a:ea typeface="Manjari"/>
                <a:cs typeface="Manjari"/>
                <a:sym typeface="Manjari"/>
              </a:rPr>
              <a:t>2 prototype sketches</a:t>
            </a:r>
            <a:endParaRPr sz="1000">
              <a:latin typeface="Manjari"/>
              <a:ea typeface="Manjari"/>
              <a:cs typeface="Manjari"/>
              <a:sym typeface="Manjari"/>
            </a:endParaRPr>
          </a:p>
        </p:txBody>
      </p:sp>
      <p:sp>
        <p:nvSpPr>
          <p:cNvPr id="3168" name="Google Shape;3168;p37"/>
          <p:cNvSpPr txBox="1"/>
          <p:nvPr/>
        </p:nvSpPr>
        <p:spPr>
          <a:xfrm>
            <a:off x="2532975" y="3527050"/>
            <a:ext cx="1986900" cy="14547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500">
                <a:solidFill>
                  <a:schemeClr val="dk2"/>
                </a:solidFill>
                <a:latin typeface="Manjari"/>
                <a:ea typeface="Manjari"/>
                <a:cs typeface="Manjari"/>
                <a:sym typeface="Manjari"/>
              </a:rPr>
              <a:t>Use </a:t>
            </a:r>
            <a:r>
              <a:rPr b="1" lang="en" sz="1500">
                <a:solidFill>
                  <a:schemeClr val="dk2"/>
                </a:solidFill>
                <a:latin typeface="Manjari"/>
                <a:ea typeface="Manjari"/>
                <a:cs typeface="Manjari"/>
                <a:sym typeface="Manjari"/>
              </a:rPr>
              <a:t>at least </a:t>
            </a:r>
            <a:endParaRPr b="1" sz="1500">
              <a:solidFill>
                <a:schemeClr val="dk2"/>
              </a:solidFill>
              <a:latin typeface="Manjari"/>
              <a:ea typeface="Manjari"/>
              <a:cs typeface="Manjari"/>
              <a:sym typeface="Manjari"/>
            </a:endParaRPr>
          </a:p>
          <a:p>
            <a:pPr indent="0" lvl="0" marL="0" rtl="0" algn="ctr">
              <a:lnSpc>
                <a:spcPct val="150000"/>
              </a:lnSpc>
              <a:spcBef>
                <a:spcPts val="0"/>
              </a:spcBef>
              <a:spcAft>
                <a:spcPts val="0"/>
              </a:spcAft>
              <a:buNone/>
            </a:pPr>
            <a:r>
              <a:rPr b="1" lang="en" sz="1500">
                <a:solidFill>
                  <a:schemeClr val="dk2"/>
                </a:solidFill>
                <a:latin typeface="Manjari"/>
                <a:ea typeface="Manjari"/>
                <a:cs typeface="Manjari"/>
                <a:sym typeface="Manjari"/>
              </a:rPr>
              <a:t>2 different materials</a:t>
            </a:r>
            <a:r>
              <a:rPr lang="en" sz="1500">
                <a:solidFill>
                  <a:schemeClr val="dk2"/>
                </a:solidFill>
                <a:latin typeface="Manjari"/>
                <a:ea typeface="Manjari"/>
                <a:cs typeface="Manjari"/>
                <a:sym typeface="Manjari"/>
              </a:rPr>
              <a:t> </a:t>
            </a:r>
            <a:endParaRPr sz="1500">
              <a:solidFill>
                <a:schemeClr val="dk2"/>
              </a:solidFill>
              <a:latin typeface="Manjari"/>
              <a:ea typeface="Manjari"/>
              <a:cs typeface="Manjari"/>
              <a:sym typeface="Manjari"/>
            </a:endParaRPr>
          </a:p>
          <a:p>
            <a:pPr indent="0" lvl="0" marL="0" rtl="0" algn="ctr">
              <a:lnSpc>
                <a:spcPct val="150000"/>
              </a:lnSpc>
              <a:spcBef>
                <a:spcPts val="0"/>
              </a:spcBef>
              <a:spcAft>
                <a:spcPts val="0"/>
              </a:spcAft>
              <a:buNone/>
            </a:pPr>
            <a:r>
              <a:rPr lang="en" sz="1500">
                <a:solidFill>
                  <a:schemeClr val="dk2"/>
                </a:solidFill>
                <a:latin typeface="Manjari"/>
                <a:ea typeface="Manjari"/>
                <a:cs typeface="Manjari"/>
                <a:sym typeface="Manjari"/>
              </a:rPr>
              <a:t>(not including tape + can’t use basket) </a:t>
            </a:r>
            <a:endParaRPr sz="1500">
              <a:latin typeface="Manjari"/>
              <a:ea typeface="Manjari"/>
              <a:cs typeface="Manjari"/>
              <a:sym typeface="Manjari"/>
            </a:endParaRPr>
          </a:p>
        </p:txBody>
      </p:sp>
      <p:pic>
        <p:nvPicPr>
          <p:cNvPr id="3169" name="Google Shape;3169;p37"/>
          <p:cNvPicPr preferRelativeResize="0"/>
          <p:nvPr/>
        </p:nvPicPr>
        <p:blipFill>
          <a:blip r:embed="rId4">
            <a:alphaModFix/>
          </a:blip>
          <a:stretch>
            <a:fillRect/>
          </a:stretch>
        </p:blipFill>
        <p:spPr>
          <a:xfrm>
            <a:off x="7124175" y="1574101"/>
            <a:ext cx="1637929" cy="1703126"/>
          </a:xfrm>
          <a:prstGeom prst="rect">
            <a:avLst/>
          </a:prstGeom>
          <a:noFill/>
          <a:ln>
            <a:noFill/>
          </a:ln>
        </p:spPr>
      </p:pic>
      <p:sp>
        <p:nvSpPr>
          <p:cNvPr id="3170" name="Google Shape;3170;p37"/>
          <p:cNvSpPr txBox="1"/>
          <p:nvPr/>
        </p:nvSpPr>
        <p:spPr>
          <a:xfrm>
            <a:off x="7124184" y="3527050"/>
            <a:ext cx="1722300" cy="1108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500">
                <a:solidFill>
                  <a:schemeClr val="dk2"/>
                </a:solidFill>
                <a:latin typeface="Manjari"/>
                <a:ea typeface="Manjari"/>
                <a:cs typeface="Manjari"/>
                <a:sym typeface="Manjari"/>
              </a:rPr>
              <a:t>Make your raft as </a:t>
            </a:r>
            <a:r>
              <a:rPr b="1" lang="en" sz="1500">
                <a:solidFill>
                  <a:srgbClr val="6AA84F"/>
                </a:solidFill>
                <a:latin typeface="Manjari"/>
                <a:ea typeface="Manjari"/>
                <a:cs typeface="Manjari"/>
                <a:sym typeface="Manjari"/>
              </a:rPr>
              <a:t>eco-friendly</a:t>
            </a:r>
            <a:r>
              <a:rPr lang="en" sz="1500">
                <a:solidFill>
                  <a:srgbClr val="6AA84F"/>
                </a:solidFill>
                <a:latin typeface="Manjari"/>
                <a:ea typeface="Manjari"/>
                <a:cs typeface="Manjari"/>
                <a:sym typeface="Manjari"/>
              </a:rPr>
              <a:t> </a:t>
            </a:r>
            <a:r>
              <a:rPr lang="en" sz="1500">
                <a:solidFill>
                  <a:schemeClr val="dk2"/>
                </a:solidFill>
                <a:latin typeface="Manjari"/>
                <a:ea typeface="Manjari"/>
                <a:cs typeface="Manjari"/>
                <a:sym typeface="Manjari"/>
              </a:rPr>
              <a:t>as possible</a:t>
            </a:r>
            <a:endParaRPr sz="1500">
              <a:latin typeface="Manjari"/>
              <a:ea typeface="Manjari"/>
              <a:cs typeface="Manjari"/>
              <a:sym typeface="Manjari"/>
            </a:endParaRPr>
          </a:p>
        </p:txBody>
      </p:sp>
      <p:pic>
        <p:nvPicPr>
          <p:cNvPr id="3171" name="Google Shape;3171;p37"/>
          <p:cNvPicPr preferRelativeResize="0"/>
          <p:nvPr/>
        </p:nvPicPr>
        <p:blipFill>
          <a:blip r:embed="rId5">
            <a:alphaModFix/>
          </a:blip>
          <a:stretch>
            <a:fillRect/>
          </a:stretch>
        </p:blipFill>
        <p:spPr>
          <a:xfrm>
            <a:off x="2665275" y="1574100"/>
            <a:ext cx="1722300" cy="1703126"/>
          </a:xfrm>
          <a:prstGeom prst="rect">
            <a:avLst/>
          </a:prstGeom>
          <a:noFill/>
          <a:ln>
            <a:noFill/>
          </a:ln>
        </p:spPr>
      </p:pic>
      <p:sp>
        <p:nvSpPr>
          <p:cNvPr id="3172" name="Google Shape;3172;p37"/>
          <p:cNvSpPr txBox="1"/>
          <p:nvPr/>
        </p:nvSpPr>
        <p:spPr>
          <a:xfrm>
            <a:off x="4989813" y="3527050"/>
            <a:ext cx="1664400" cy="1108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Manjari"/>
                <a:ea typeface="Manjari"/>
                <a:cs typeface="Manjari"/>
                <a:sym typeface="Manjari"/>
              </a:rPr>
              <a:t>Make your float buoyant enough to </a:t>
            </a:r>
            <a:r>
              <a:rPr b="1" lang="en" sz="1500">
                <a:latin typeface="Manjari"/>
                <a:ea typeface="Manjari"/>
                <a:cs typeface="Manjari"/>
                <a:sym typeface="Manjari"/>
              </a:rPr>
              <a:t>support at least 1 “person”</a:t>
            </a:r>
            <a:endParaRPr b="1" sz="1500">
              <a:latin typeface="Manjari"/>
              <a:ea typeface="Manjari"/>
              <a:cs typeface="Manjari"/>
              <a:sym typeface="Manjari"/>
            </a:endParaRPr>
          </a:p>
        </p:txBody>
      </p:sp>
      <p:pic>
        <p:nvPicPr>
          <p:cNvPr id="3173" name="Google Shape;3173;p37"/>
          <p:cNvPicPr preferRelativeResize="0"/>
          <p:nvPr/>
        </p:nvPicPr>
        <p:blipFill rotWithShape="1">
          <a:blip r:embed="rId6">
            <a:alphaModFix/>
          </a:blip>
          <a:srcRect b="1390" l="0" r="0" t="1390"/>
          <a:stretch/>
        </p:blipFill>
        <p:spPr>
          <a:xfrm rot="-5400000">
            <a:off x="5057400" y="1574100"/>
            <a:ext cx="1529227" cy="1703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7" name="Shape 3177"/>
        <p:cNvGrpSpPr/>
        <p:nvPr/>
      </p:nvGrpSpPr>
      <p:grpSpPr>
        <a:xfrm>
          <a:off x="0" y="0"/>
          <a:ext cx="0" cy="0"/>
          <a:chOff x="0" y="0"/>
          <a:chExt cx="0" cy="0"/>
        </a:xfrm>
      </p:grpSpPr>
      <p:sp>
        <p:nvSpPr>
          <p:cNvPr id="3178" name="Google Shape;3178;p38"/>
          <p:cNvSpPr txBox="1"/>
          <p:nvPr>
            <p:ph type="ctrTitle"/>
          </p:nvPr>
        </p:nvSpPr>
        <p:spPr>
          <a:xfrm>
            <a:off x="1013100" y="-283850"/>
            <a:ext cx="7117800" cy="1449600"/>
          </a:xfrm>
          <a:prstGeom prst="rect">
            <a:avLst/>
          </a:prstGeom>
          <a:effectLst>
            <a:outerShdw rotWithShape="0" algn="bl" dir="5400000" dist="47625">
              <a:srgbClr val="0000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600"/>
              <a:t>Eco Friendly Scale</a:t>
            </a:r>
            <a:endParaRPr sz="3600"/>
          </a:p>
        </p:txBody>
      </p:sp>
      <p:sp>
        <p:nvSpPr>
          <p:cNvPr id="3179" name="Google Shape;3179;p38"/>
          <p:cNvSpPr txBox="1"/>
          <p:nvPr>
            <p:ph idx="1" type="subTitle"/>
          </p:nvPr>
        </p:nvSpPr>
        <p:spPr>
          <a:xfrm>
            <a:off x="749400" y="904575"/>
            <a:ext cx="7381500" cy="2399400"/>
          </a:xfrm>
          <a:prstGeom prst="rect">
            <a:avLst/>
          </a:prstGeom>
          <a:solidFill>
            <a:schemeClr val="dk1"/>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b="1" lang="en" sz="2000">
                <a:solidFill>
                  <a:srgbClr val="6AA84F"/>
                </a:solidFill>
              </a:rPr>
              <a:t>Green:</a:t>
            </a:r>
            <a:r>
              <a:rPr lang="en" sz="2000">
                <a:solidFill>
                  <a:srgbClr val="6AA84F"/>
                </a:solidFill>
              </a:rPr>
              <a:t> </a:t>
            </a:r>
            <a:r>
              <a:rPr lang="en" sz="2000">
                <a:solidFill>
                  <a:schemeClr val="dk2"/>
                </a:solidFill>
              </a:rPr>
              <a:t>breaks down in less than 1 year</a:t>
            </a:r>
            <a:r>
              <a:rPr lang="en" sz="2000">
                <a:solidFill>
                  <a:schemeClr val="dk2"/>
                </a:solidFill>
              </a:rPr>
              <a:t> ________ 3 points</a:t>
            </a:r>
            <a:endParaRPr sz="2000">
              <a:solidFill>
                <a:schemeClr val="dk2"/>
              </a:solidFill>
            </a:endParaRPr>
          </a:p>
          <a:p>
            <a:pPr indent="0" lvl="0" marL="0" rtl="0" algn="ctr">
              <a:lnSpc>
                <a:spcPct val="115000"/>
              </a:lnSpc>
              <a:spcBef>
                <a:spcPts val="0"/>
              </a:spcBef>
              <a:spcAft>
                <a:spcPts val="0"/>
              </a:spcAft>
              <a:buClr>
                <a:schemeClr val="dk2"/>
              </a:buClr>
              <a:buSzPts val="1100"/>
              <a:buFont typeface="Arial"/>
              <a:buNone/>
            </a:pPr>
            <a:r>
              <a:rPr b="1" lang="en" sz="2000">
                <a:solidFill>
                  <a:srgbClr val="FFD966"/>
                </a:solidFill>
              </a:rPr>
              <a:t>Yellow:</a:t>
            </a:r>
            <a:r>
              <a:rPr b="1" lang="en" sz="2000">
                <a:solidFill>
                  <a:schemeClr val="dk2"/>
                </a:solidFill>
              </a:rPr>
              <a:t> </a:t>
            </a:r>
            <a:r>
              <a:rPr lang="en" sz="2000">
                <a:solidFill>
                  <a:schemeClr val="dk2"/>
                </a:solidFill>
              </a:rPr>
              <a:t>breaks down in 1-5 years ______________ 2 points</a:t>
            </a:r>
            <a:endParaRPr sz="2000">
              <a:solidFill>
                <a:schemeClr val="dk2"/>
              </a:solidFill>
            </a:endParaRPr>
          </a:p>
          <a:p>
            <a:pPr indent="0" lvl="0" marL="0" rtl="0" algn="ctr">
              <a:lnSpc>
                <a:spcPct val="115000"/>
              </a:lnSpc>
              <a:spcBef>
                <a:spcPts val="0"/>
              </a:spcBef>
              <a:spcAft>
                <a:spcPts val="0"/>
              </a:spcAft>
              <a:buClr>
                <a:schemeClr val="dk2"/>
              </a:buClr>
              <a:buSzPts val="1100"/>
              <a:buFont typeface="Arial"/>
              <a:buNone/>
            </a:pPr>
            <a:r>
              <a:rPr b="1" lang="en" sz="2000">
                <a:solidFill>
                  <a:srgbClr val="FF9900"/>
                </a:solidFill>
              </a:rPr>
              <a:t>Orange:</a:t>
            </a:r>
            <a:r>
              <a:rPr b="1" lang="en" sz="2000">
                <a:solidFill>
                  <a:srgbClr val="F1C232"/>
                </a:solidFill>
              </a:rPr>
              <a:t> </a:t>
            </a:r>
            <a:r>
              <a:rPr lang="en" sz="2000">
                <a:solidFill>
                  <a:schemeClr val="dk2"/>
                </a:solidFill>
              </a:rPr>
              <a:t> breaks down in 5-100 years __________ 1 point</a:t>
            </a:r>
            <a:endParaRPr sz="2000">
              <a:solidFill>
                <a:schemeClr val="dk2"/>
              </a:solidFill>
            </a:endParaRPr>
          </a:p>
          <a:p>
            <a:pPr indent="0" lvl="0" marL="0" rtl="0" algn="ctr">
              <a:lnSpc>
                <a:spcPct val="115000"/>
              </a:lnSpc>
              <a:spcBef>
                <a:spcPts val="0"/>
              </a:spcBef>
              <a:spcAft>
                <a:spcPts val="0"/>
              </a:spcAft>
              <a:buNone/>
            </a:pPr>
            <a:r>
              <a:rPr b="1" lang="en" sz="2000">
                <a:solidFill>
                  <a:srgbClr val="980000"/>
                </a:solidFill>
              </a:rPr>
              <a:t>Red:</a:t>
            </a:r>
            <a:r>
              <a:rPr b="1" lang="en" sz="2000">
                <a:solidFill>
                  <a:schemeClr val="dk2"/>
                </a:solidFill>
              </a:rPr>
              <a:t> </a:t>
            </a:r>
            <a:r>
              <a:rPr lang="en" sz="2000">
                <a:solidFill>
                  <a:schemeClr val="dk2"/>
                </a:solidFill>
              </a:rPr>
              <a:t>breaks down in 100+ years _______________ 0 points</a:t>
            </a:r>
            <a:endParaRPr sz="2000">
              <a:solidFill>
                <a:schemeClr val="dk2"/>
              </a:solidFill>
            </a:endParaRPr>
          </a:p>
          <a:p>
            <a:pPr indent="0" lvl="0" marL="0" rtl="0" algn="l">
              <a:lnSpc>
                <a:spcPct val="115000"/>
              </a:lnSpc>
              <a:spcBef>
                <a:spcPts val="0"/>
              </a:spcBef>
              <a:spcAft>
                <a:spcPts val="0"/>
              </a:spcAft>
              <a:buNone/>
            </a:pPr>
            <a:r>
              <a:t/>
            </a:r>
            <a:endParaRPr sz="2000">
              <a:solidFill>
                <a:schemeClr val="dk2"/>
              </a:solidFill>
            </a:endParaRPr>
          </a:p>
          <a:p>
            <a:pPr indent="0" lvl="0" marL="0" rtl="0" algn="ctr">
              <a:lnSpc>
                <a:spcPct val="115000"/>
              </a:lnSpc>
              <a:spcBef>
                <a:spcPts val="0"/>
              </a:spcBef>
              <a:spcAft>
                <a:spcPts val="0"/>
              </a:spcAft>
              <a:buClr>
                <a:schemeClr val="dk2"/>
              </a:buClr>
              <a:buSzPts val="1100"/>
              <a:buFont typeface="Arial"/>
              <a:buNone/>
            </a:pPr>
            <a:r>
              <a:rPr lang="en" sz="2000">
                <a:solidFill>
                  <a:schemeClr val="dk2"/>
                </a:solidFill>
              </a:rPr>
              <a:t>The more points the better!</a:t>
            </a:r>
            <a:endParaRPr sz="2000">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l">
              <a:lnSpc>
                <a:spcPct val="115000"/>
              </a:lnSpc>
              <a:spcBef>
                <a:spcPts val="0"/>
              </a:spcBef>
              <a:spcAft>
                <a:spcPts val="0"/>
              </a:spcAft>
              <a:buClr>
                <a:schemeClr val="dk2"/>
              </a:buClr>
              <a:buSzPts val="1100"/>
              <a:buFont typeface="Arial"/>
              <a:buNone/>
            </a:pPr>
            <a:r>
              <a:t/>
            </a:r>
            <a:endParaRPr sz="2000">
              <a:solidFill>
                <a:schemeClr val="dk2"/>
              </a:solidFill>
              <a:latin typeface="Do Hyeon"/>
              <a:ea typeface="Do Hyeon"/>
              <a:cs typeface="Do Hyeon"/>
              <a:sym typeface="Do Hyeon"/>
            </a:endParaRPr>
          </a:p>
          <a:p>
            <a:pPr indent="0" lvl="0" marL="0" rtl="0" algn="ctr">
              <a:spcBef>
                <a:spcPts val="0"/>
              </a:spcBef>
              <a:spcAft>
                <a:spcPts val="0"/>
              </a:spcAft>
              <a:buNone/>
            </a:pPr>
            <a:r>
              <a:t/>
            </a:r>
            <a:endParaRPr sz="2000"/>
          </a:p>
        </p:txBody>
      </p:sp>
      <p:pic>
        <p:nvPicPr>
          <p:cNvPr descr="Rastafari Gradient Green Yellow Red Table Runner 16x72 inch | ID: D1481938" id="3180" name="Google Shape;3180;p38"/>
          <p:cNvPicPr preferRelativeResize="0"/>
          <p:nvPr/>
        </p:nvPicPr>
        <p:blipFill rotWithShape="1">
          <a:blip r:embed="rId3">
            <a:alphaModFix/>
          </a:blip>
          <a:srcRect b="39797" l="2162" r="2143" t="39576"/>
          <a:stretch/>
        </p:blipFill>
        <p:spPr>
          <a:xfrm>
            <a:off x="56775" y="4371400"/>
            <a:ext cx="9026675" cy="658575"/>
          </a:xfrm>
          <a:prstGeom prst="rect">
            <a:avLst/>
          </a:prstGeom>
          <a:noFill/>
          <a:ln>
            <a:noFill/>
          </a:ln>
        </p:spPr>
      </p:pic>
      <p:pic>
        <p:nvPicPr>
          <p:cNvPr id="3181" name="Google Shape;3181;p38"/>
          <p:cNvPicPr preferRelativeResize="0"/>
          <p:nvPr/>
        </p:nvPicPr>
        <p:blipFill>
          <a:blip r:embed="rId4">
            <a:alphaModFix/>
          </a:blip>
          <a:stretch>
            <a:fillRect/>
          </a:stretch>
        </p:blipFill>
        <p:spPr>
          <a:xfrm>
            <a:off x="78925" y="3592600"/>
            <a:ext cx="740700" cy="660475"/>
          </a:xfrm>
          <a:prstGeom prst="rect">
            <a:avLst/>
          </a:prstGeom>
          <a:noFill/>
          <a:ln>
            <a:noFill/>
          </a:ln>
        </p:spPr>
      </p:pic>
      <p:pic>
        <p:nvPicPr>
          <p:cNvPr id="3182" name="Google Shape;3182;p38"/>
          <p:cNvPicPr preferRelativeResize="0"/>
          <p:nvPr/>
        </p:nvPicPr>
        <p:blipFill>
          <a:blip r:embed="rId5">
            <a:alphaModFix/>
          </a:blip>
          <a:stretch>
            <a:fillRect/>
          </a:stretch>
        </p:blipFill>
        <p:spPr>
          <a:xfrm>
            <a:off x="876838" y="3586288"/>
            <a:ext cx="708300" cy="673100"/>
          </a:xfrm>
          <a:prstGeom prst="rect">
            <a:avLst/>
          </a:prstGeom>
          <a:noFill/>
          <a:ln>
            <a:noFill/>
          </a:ln>
        </p:spPr>
      </p:pic>
      <p:pic>
        <p:nvPicPr>
          <p:cNvPr id="3183" name="Google Shape;3183;p38"/>
          <p:cNvPicPr preferRelativeResize="0"/>
          <p:nvPr/>
        </p:nvPicPr>
        <p:blipFill>
          <a:blip r:embed="rId6">
            <a:alphaModFix/>
          </a:blip>
          <a:stretch>
            <a:fillRect/>
          </a:stretch>
        </p:blipFill>
        <p:spPr>
          <a:xfrm>
            <a:off x="2025663" y="3586288"/>
            <a:ext cx="708300" cy="673100"/>
          </a:xfrm>
          <a:prstGeom prst="rect">
            <a:avLst/>
          </a:prstGeom>
          <a:noFill/>
          <a:ln>
            <a:noFill/>
          </a:ln>
        </p:spPr>
      </p:pic>
      <p:pic>
        <p:nvPicPr>
          <p:cNvPr id="3184" name="Google Shape;3184;p38"/>
          <p:cNvPicPr preferRelativeResize="0"/>
          <p:nvPr/>
        </p:nvPicPr>
        <p:blipFill>
          <a:blip r:embed="rId7">
            <a:alphaModFix/>
          </a:blip>
          <a:stretch>
            <a:fillRect/>
          </a:stretch>
        </p:blipFill>
        <p:spPr>
          <a:xfrm>
            <a:off x="3038213" y="3593550"/>
            <a:ext cx="835275" cy="658575"/>
          </a:xfrm>
          <a:prstGeom prst="rect">
            <a:avLst/>
          </a:prstGeom>
          <a:noFill/>
          <a:ln>
            <a:noFill/>
          </a:ln>
        </p:spPr>
      </p:pic>
      <p:pic>
        <p:nvPicPr>
          <p:cNvPr id="3185" name="Google Shape;3185;p38"/>
          <p:cNvPicPr preferRelativeResize="0"/>
          <p:nvPr/>
        </p:nvPicPr>
        <p:blipFill>
          <a:blip r:embed="rId8">
            <a:alphaModFix/>
          </a:blip>
          <a:stretch>
            <a:fillRect/>
          </a:stretch>
        </p:blipFill>
        <p:spPr>
          <a:xfrm>
            <a:off x="4117075" y="3592600"/>
            <a:ext cx="708300" cy="660475"/>
          </a:xfrm>
          <a:prstGeom prst="rect">
            <a:avLst/>
          </a:prstGeom>
          <a:noFill/>
          <a:ln>
            <a:noFill/>
          </a:ln>
        </p:spPr>
      </p:pic>
      <p:pic>
        <p:nvPicPr>
          <p:cNvPr id="3186" name="Google Shape;3186;p38"/>
          <p:cNvPicPr preferRelativeResize="0"/>
          <p:nvPr/>
        </p:nvPicPr>
        <p:blipFill>
          <a:blip r:embed="rId9">
            <a:alphaModFix/>
          </a:blip>
          <a:stretch>
            <a:fillRect/>
          </a:stretch>
        </p:blipFill>
        <p:spPr>
          <a:xfrm>
            <a:off x="5084500" y="3586300"/>
            <a:ext cx="625450" cy="673100"/>
          </a:xfrm>
          <a:prstGeom prst="rect">
            <a:avLst/>
          </a:prstGeom>
          <a:noFill/>
          <a:ln>
            <a:noFill/>
          </a:ln>
        </p:spPr>
      </p:pic>
      <p:pic>
        <p:nvPicPr>
          <p:cNvPr id="3187" name="Google Shape;3187;p38"/>
          <p:cNvPicPr preferRelativeResize="0"/>
          <p:nvPr/>
        </p:nvPicPr>
        <p:blipFill>
          <a:blip r:embed="rId10">
            <a:alphaModFix/>
          </a:blip>
          <a:stretch>
            <a:fillRect/>
          </a:stretch>
        </p:blipFill>
        <p:spPr>
          <a:xfrm>
            <a:off x="5969063" y="3586288"/>
            <a:ext cx="740725" cy="673100"/>
          </a:xfrm>
          <a:prstGeom prst="rect">
            <a:avLst/>
          </a:prstGeom>
          <a:noFill/>
          <a:ln>
            <a:noFill/>
          </a:ln>
        </p:spPr>
      </p:pic>
      <p:pic>
        <p:nvPicPr>
          <p:cNvPr id="3188" name="Google Shape;3188;p38"/>
          <p:cNvPicPr preferRelativeResize="0"/>
          <p:nvPr/>
        </p:nvPicPr>
        <p:blipFill rotWithShape="1">
          <a:blip r:embed="rId11">
            <a:alphaModFix/>
          </a:blip>
          <a:srcRect b="0" l="0" r="17273" t="0"/>
          <a:stretch/>
        </p:blipFill>
        <p:spPr>
          <a:xfrm>
            <a:off x="6777988" y="3586288"/>
            <a:ext cx="835275" cy="673100"/>
          </a:xfrm>
          <a:prstGeom prst="rect">
            <a:avLst/>
          </a:prstGeom>
          <a:noFill/>
          <a:ln>
            <a:noFill/>
          </a:ln>
        </p:spPr>
      </p:pic>
      <p:pic>
        <p:nvPicPr>
          <p:cNvPr id="3189" name="Google Shape;3189;p38"/>
          <p:cNvPicPr preferRelativeResize="0"/>
          <p:nvPr/>
        </p:nvPicPr>
        <p:blipFill rotWithShape="1">
          <a:blip r:embed="rId12">
            <a:alphaModFix/>
          </a:blip>
          <a:srcRect b="48234" l="0" r="25633" t="0"/>
          <a:stretch/>
        </p:blipFill>
        <p:spPr>
          <a:xfrm>
            <a:off x="7681500" y="3593563"/>
            <a:ext cx="708300" cy="658575"/>
          </a:xfrm>
          <a:prstGeom prst="rect">
            <a:avLst/>
          </a:prstGeom>
          <a:noFill/>
          <a:ln>
            <a:noFill/>
          </a:ln>
        </p:spPr>
      </p:pic>
      <p:pic>
        <p:nvPicPr>
          <p:cNvPr id="3190" name="Google Shape;3190;p38"/>
          <p:cNvPicPr preferRelativeResize="0"/>
          <p:nvPr/>
        </p:nvPicPr>
        <p:blipFill>
          <a:blip r:embed="rId13">
            <a:alphaModFix/>
          </a:blip>
          <a:stretch>
            <a:fillRect/>
          </a:stretch>
        </p:blipFill>
        <p:spPr>
          <a:xfrm>
            <a:off x="8458025" y="3593550"/>
            <a:ext cx="625425" cy="65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4" name="Shape 3194"/>
        <p:cNvGrpSpPr/>
        <p:nvPr/>
      </p:nvGrpSpPr>
      <p:grpSpPr>
        <a:xfrm>
          <a:off x="0" y="0"/>
          <a:ext cx="0" cy="0"/>
          <a:chOff x="0" y="0"/>
          <a:chExt cx="0" cy="0"/>
        </a:xfrm>
      </p:grpSpPr>
      <p:sp>
        <p:nvSpPr>
          <p:cNvPr id="3195" name="Google Shape;3195;p39"/>
          <p:cNvSpPr txBox="1"/>
          <p:nvPr/>
        </p:nvSpPr>
        <p:spPr>
          <a:xfrm>
            <a:off x="1464700" y="386050"/>
            <a:ext cx="61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anjari"/>
              <a:ea typeface="Manjari"/>
              <a:cs typeface="Manjari"/>
              <a:sym typeface="Manjari"/>
            </a:endParaRPr>
          </a:p>
        </p:txBody>
      </p:sp>
      <p:sp>
        <p:nvSpPr>
          <p:cNvPr id="3196" name="Google Shape;3196;p39"/>
          <p:cNvSpPr txBox="1"/>
          <p:nvPr/>
        </p:nvSpPr>
        <p:spPr>
          <a:xfrm>
            <a:off x="1937850" y="216700"/>
            <a:ext cx="5268300" cy="738900"/>
          </a:xfrm>
          <a:prstGeom prst="rect">
            <a:avLst/>
          </a:prstGeom>
          <a:no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Clr>
                <a:schemeClr val="dk2"/>
              </a:buClr>
              <a:buSzPts val="1100"/>
              <a:buFont typeface="Arial"/>
              <a:buNone/>
            </a:pPr>
            <a:r>
              <a:rPr b="1" lang="en" sz="3600">
                <a:solidFill>
                  <a:schemeClr val="dk1"/>
                </a:solidFill>
                <a:latin typeface="Montserrat"/>
                <a:ea typeface="Montserrat"/>
                <a:cs typeface="Montserrat"/>
                <a:sym typeface="Montserrat"/>
              </a:rPr>
              <a:t>5th grade t</a:t>
            </a:r>
            <a:r>
              <a:rPr b="1" lang="en" sz="3600">
                <a:solidFill>
                  <a:schemeClr val="dk1"/>
                </a:solidFill>
                <a:latin typeface="Montserrat"/>
                <a:ea typeface="Montserrat"/>
                <a:cs typeface="Montserrat"/>
                <a:sym typeface="Montserrat"/>
              </a:rPr>
              <a:t>eams </a:t>
            </a:r>
            <a:endParaRPr>
              <a:latin typeface="Manjari"/>
              <a:ea typeface="Manjari"/>
              <a:cs typeface="Manjari"/>
              <a:sym typeface="Manjari"/>
            </a:endParaRPr>
          </a:p>
        </p:txBody>
      </p:sp>
      <p:sp>
        <p:nvSpPr>
          <p:cNvPr id="3197" name="Google Shape;3197;p39"/>
          <p:cNvSpPr txBox="1"/>
          <p:nvPr/>
        </p:nvSpPr>
        <p:spPr>
          <a:xfrm>
            <a:off x="1464700" y="1011400"/>
            <a:ext cx="3020100" cy="3879000"/>
          </a:xfrm>
          <a:prstGeom prst="rect">
            <a:avLst/>
          </a:prstGeom>
          <a:solidFill>
            <a:schemeClr val="dk1"/>
          </a:solid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accent6"/>
                </a:solidFill>
                <a:latin typeface="Montserrat"/>
                <a:ea typeface="Montserrat"/>
                <a:cs typeface="Montserrat"/>
                <a:sym typeface="Montserrat"/>
              </a:rPr>
              <a:t>Team 1: </a:t>
            </a:r>
            <a:endParaRPr b="1" sz="1200">
              <a:solidFill>
                <a:schemeClr val="accent6"/>
              </a:solidFill>
              <a:latin typeface="Montserrat"/>
              <a:ea typeface="Montserrat"/>
              <a:cs typeface="Montserrat"/>
              <a:sym typeface="Montserrat"/>
            </a:endParaRPr>
          </a:p>
          <a:p>
            <a:pPr indent="0" lvl="0" marL="0" rtl="0" algn="ctr">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Imani</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Celestestine</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Josiah</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Terrion</a:t>
            </a:r>
            <a:endParaRPr sz="1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200">
                <a:solidFill>
                  <a:schemeClr val="accent6"/>
                </a:solidFill>
                <a:latin typeface="Montserrat"/>
                <a:ea typeface="Montserrat"/>
                <a:cs typeface="Montserrat"/>
                <a:sym typeface="Montserrat"/>
              </a:rPr>
              <a:t>Team 2:</a:t>
            </a:r>
            <a:endParaRPr b="1" sz="1200">
              <a:solidFill>
                <a:schemeClr val="accent6"/>
              </a:solidFill>
              <a:latin typeface="Montserrat"/>
              <a:ea typeface="Montserrat"/>
              <a:cs typeface="Montserrat"/>
              <a:sym typeface="Montserrat"/>
            </a:endParaRPr>
          </a:p>
          <a:p>
            <a:pPr indent="0" lvl="0" marL="0" rtl="0" algn="ctr">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Adrianna</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Jamari</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Tae’Shaun</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Kei’Montae</a:t>
            </a:r>
            <a:endParaRPr sz="1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200">
                <a:solidFill>
                  <a:schemeClr val="accent6"/>
                </a:solidFill>
                <a:latin typeface="Montserrat"/>
                <a:ea typeface="Montserrat"/>
                <a:cs typeface="Montserrat"/>
                <a:sym typeface="Montserrat"/>
              </a:rPr>
              <a:t>Team 3: </a:t>
            </a:r>
            <a:endParaRPr b="1" sz="1200">
              <a:solidFill>
                <a:schemeClr val="accent6"/>
              </a:solidFill>
              <a:latin typeface="Montserrat"/>
              <a:ea typeface="Montserrat"/>
              <a:cs typeface="Montserrat"/>
              <a:sym typeface="Montserrat"/>
            </a:endParaRPr>
          </a:p>
          <a:p>
            <a:pPr indent="0" lvl="0" marL="0" rtl="0" algn="ctr">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David</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Jahariah</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Korzale</a:t>
            </a:r>
            <a:endParaRPr sz="12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200">
                <a:solidFill>
                  <a:schemeClr val="dk2"/>
                </a:solidFill>
                <a:latin typeface="Montserrat"/>
                <a:ea typeface="Montserrat"/>
                <a:cs typeface="Montserrat"/>
                <a:sym typeface="Montserrat"/>
              </a:rPr>
              <a:t>Dreden</a:t>
            </a:r>
            <a:endParaRPr sz="1200">
              <a:solidFill>
                <a:schemeClr val="dk2"/>
              </a:solidFill>
              <a:latin typeface="Montserrat"/>
              <a:ea typeface="Montserrat"/>
              <a:cs typeface="Montserrat"/>
              <a:sym typeface="Montserrat"/>
            </a:endParaRPr>
          </a:p>
        </p:txBody>
      </p:sp>
      <p:sp>
        <p:nvSpPr>
          <p:cNvPr id="3198" name="Google Shape;3198;p39"/>
          <p:cNvSpPr txBox="1"/>
          <p:nvPr/>
        </p:nvSpPr>
        <p:spPr>
          <a:xfrm>
            <a:off x="4576000" y="1011400"/>
            <a:ext cx="3020100" cy="3879000"/>
          </a:xfrm>
          <a:prstGeom prst="rect">
            <a:avLst/>
          </a:prstGeom>
          <a:solidFill>
            <a:schemeClr val="dk1"/>
          </a:solidFill>
          <a:ln>
            <a:noFill/>
          </a:ln>
          <a:effectLst>
            <a:outerShdw blurRad="57150" rotWithShape="0" algn="bl" dir="5400000" dist="19050">
              <a:srgbClr val="000000"/>
            </a:outerShdw>
          </a:effectLst>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200">
                <a:solidFill>
                  <a:schemeClr val="accent6"/>
                </a:solidFill>
                <a:latin typeface="Montserrat"/>
                <a:ea typeface="Montserrat"/>
                <a:cs typeface="Montserrat"/>
                <a:sym typeface="Montserrat"/>
              </a:rPr>
              <a:t>Team 4: </a:t>
            </a:r>
            <a:endParaRPr b="1" sz="1200">
              <a:solidFill>
                <a:schemeClr val="accent6"/>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Ha’ziyah</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Jerome </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Harmonte</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None/>
            </a:pPr>
            <a:r>
              <a:rPr lang="en" sz="1200">
                <a:solidFill>
                  <a:srgbClr val="222222"/>
                </a:solidFill>
                <a:highlight>
                  <a:srgbClr val="FFFFFF"/>
                </a:highlight>
                <a:latin typeface="Montserrat"/>
                <a:ea typeface="Montserrat"/>
                <a:cs typeface="Montserrat"/>
                <a:sym typeface="Montserrat"/>
              </a:rPr>
              <a:t>Leland</a:t>
            </a:r>
            <a:endParaRPr b="1" sz="12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lnSpc>
                <a:spcPct val="100000"/>
              </a:lnSpc>
              <a:spcBef>
                <a:spcPts val="0"/>
              </a:spcBef>
              <a:spcAft>
                <a:spcPts val="0"/>
              </a:spcAft>
              <a:buNone/>
            </a:pPr>
            <a:r>
              <a:rPr b="1" lang="en" sz="1200">
                <a:solidFill>
                  <a:schemeClr val="accent6"/>
                </a:solidFill>
                <a:latin typeface="Montserrat"/>
                <a:ea typeface="Montserrat"/>
                <a:cs typeface="Montserrat"/>
                <a:sym typeface="Montserrat"/>
              </a:rPr>
              <a:t>Team 5:</a:t>
            </a:r>
            <a:endParaRPr b="1" sz="1200">
              <a:solidFill>
                <a:schemeClr val="accent6"/>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Samiyah</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Keon</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Ze’niyah</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Jadyn</a:t>
            </a:r>
            <a:endParaRPr sz="1200">
              <a:solidFill>
                <a:srgbClr val="222222"/>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lnSpc>
                <a:spcPct val="100000"/>
              </a:lnSpc>
              <a:spcBef>
                <a:spcPts val="0"/>
              </a:spcBef>
              <a:spcAft>
                <a:spcPts val="0"/>
              </a:spcAft>
              <a:buNone/>
            </a:pPr>
            <a:r>
              <a:rPr b="1" lang="en" sz="1200">
                <a:solidFill>
                  <a:schemeClr val="accent6"/>
                </a:solidFill>
                <a:latin typeface="Montserrat"/>
                <a:ea typeface="Montserrat"/>
                <a:cs typeface="Montserrat"/>
                <a:sym typeface="Montserrat"/>
              </a:rPr>
              <a:t>Team 6: </a:t>
            </a:r>
            <a:endParaRPr b="1" sz="1200">
              <a:solidFill>
                <a:schemeClr val="accent6"/>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b="1" sz="1200">
              <a:solidFill>
                <a:schemeClr val="dk2"/>
              </a:solidFill>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Alaura</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Clr>
                <a:schemeClr val="dk2"/>
              </a:buClr>
              <a:buSzPts val="1100"/>
              <a:buFont typeface="Arial"/>
              <a:buNone/>
            </a:pPr>
            <a:r>
              <a:rPr lang="en" sz="1200">
                <a:solidFill>
                  <a:srgbClr val="222222"/>
                </a:solidFill>
                <a:highlight>
                  <a:srgbClr val="FFFFFF"/>
                </a:highlight>
                <a:latin typeface="Montserrat"/>
                <a:ea typeface="Montserrat"/>
                <a:cs typeface="Montserrat"/>
                <a:sym typeface="Montserrat"/>
              </a:rPr>
              <a:t>Mya</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None/>
            </a:pPr>
            <a:r>
              <a:rPr lang="en" sz="1200">
                <a:solidFill>
                  <a:srgbClr val="222222"/>
                </a:solidFill>
                <a:highlight>
                  <a:srgbClr val="FFFFFF"/>
                </a:highlight>
                <a:latin typeface="Montserrat"/>
                <a:ea typeface="Montserrat"/>
                <a:cs typeface="Montserrat"/>
                <a:sym typeface="Montserrat"/>
              </a:rPr>
              <a:t>Cayden</a:t>
            </a:r>
            <a:endParaRPr sz="1200">
              <a:solidFill>
                <a:srgbClr val="222222"/>
              </a:solidFill>
              <a:highlight>
                <a:srgbClr val="FFFFFF"/>
              </a:highlight>
              <a:latin typeface="Montserrat"/>
              <a:ea typeface="Montserrat"/>
              <a:cs typeface="Montserrat"/>
              <a:sym typeface="Montserrat"/>
            </a:endParaRPr>
          </a:p>
          <a:p>
            <a:pPr indent="0" lvl="0" marL="0" rtl="0" algn="ctr">
              <a:lnSpc>
                <a:spcPct val="10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 Thesis by Slidesgo">
  <a:themeElements>
    <a:clrScheme name="Simple Light">
      <a:dk1>
        <a:srgbClr val="FFFFFF"/>
      </a:dk1>
      <a:lt1>
        <a:srgbClr val="3EB6D8"/>
      </a:lt1>
      <a:dk2>
        <a:srgbClr val="000000"/>
      </a:dk2>
      <a:lt2>
        <a:srgbClr val="51BFDF"/>
      </a:lt2>
      <a:accent1>
        <a:srgbClr val="35B1D6"/>
      </a:accent1>
      <a:accent2>
        <a:srgbClr val="3BAECF"/>
      </a:accent2>
      <a:accent3>
        <a:srgbClr val="70CBE6"/>
      </a:accent3>
      <a:accent4>
        <a:srgbClr val="78D7F1"/>
      </a:accent4>
      <a:accent5>
        <a:srgbClr val="4298B8"/>
      </a:accent5>
      <a:accent6>
        <a:srgbClr val="26647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