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eae104e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eae104e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d847f12b1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d847f12b1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d847f12b1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d847f12b1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d847f12b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d847f12b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d847f12b1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d847f12b1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d847f12b1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d847f12b1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1d847f12b1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1d847f12b1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d847f12b1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d847f12b1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eae104ed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eae104ed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ljazeera.com/news/2019/7/15/two-billion-people-without-access-to-healthy-food-un" TargetMode="External"/><Relationship Id="rId4" Type="http://schemas.openxmlformats.org/officeDocument/2006/relationships/hyperlink" Target="https://www.health.harvard.edu/staying-healthy/which-foods-dont-belong-in-a-healthy-diet" TargetMode="External"/><Relationship Id="rId5" Type="http://schemas.openxmlformats.org/officeDocument/2006/relationships/hyperlink" Target="https://www.healthline.com/nutrition/upgrades-favorite-foods#4.-Most-fruit-juic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ecwellportal.odu.edu/Program/GetProgramDetails?courseId=960c7055-0d1d-46c5-934e-2cc86d48100b&amp;semesterId=89b530b4-6c5e-4eb9-83ef-fd365e6afd26" TargetMode="External"/><Relationship Id="rId4" Type="http://schemas.openxmlformats.org/officeDocument/2006/relationships/hyperlink" Target="mailto:tconder@od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Bienestar físico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 Evans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type="title"/>
          </p:nvPr>
        </p:nvSpPr>
        <p:spPr>
          <a:xfrm>
            <a:off x="1388625" y="772725"/>
            <a:ext cx="6293700" cy="11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Información</a:t>
            </a:r>
            <a:endParaRPr sz="4800"/>
          </a:p>
        </p:txBody>
      </p:sp>
      <p:sp>
        <p:nvSpPr>
          <p:cNvPr id="342" name="Google Shape;342;p22"/>
          <p:cNvSpPr txBox="1"/>
          <p:nvPr>
            <p:ph idx="1" type="body"/>
          </p:nvPr>
        </p:nvSpPr>
        <p:spPr>
          <a:xfrm>
            <a:off x="725475" y="2086550"/>
            <a:ext cx="76200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https://www.aljazeera.com/news/2019/7/15/two-billion-people-without-access-to-healthy-food-un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https://www.health.harvard.edu/staying-healthy/which-foods-dont-belong-in-a-healthy-diet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https://www.healthline.com/nutrition/upgrades-favorite-foods#4.-Most-fruit-juices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ctrTitle"/>
          </p:nvPr>
        </p:nvSpPr>
        <p:spPr>
          <a:xfrm>
            <a:off x="522000" y="1021949"/>
            <a:ext cx="8100000" cy="30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bienestar físico es muy importante. Es importante para su salud y bienestar mental. Hay muchas acciones que pueden ayudar a su bienestar físico. Comer sano es una acción. Comer sano es bueno para la energía, el peso y la salud mental. Si no comes sano no te sientes bien.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1971750" y="769850"/>
            <a:ext cx="52005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u="sng"/>
              <a:t>Hecho interesante</a:t>
            </a:r>
            <a:endParaRPr sz="3200" u="sng"/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97475" cy="37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>
            <p:ph type="title"/>
          </p:nvPr>
        </p:nvSpPr>
        <p:spPr>
          <a:xfrm>
            <a:off x="1388550" y="2193200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00"/>
              <a:t>25% de las personas no come sano.</a:t>
            </a:r>
            <a:endParaRPr sz="4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ctrTitle"/>
          </p:nvPr>
        </p:nvSpPr>
        <p:spPr>
          <a:xfrm>
            <a:off x="0" y="0"/>
            <a:ext cx="6127500" cy="9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Coma tres veces al día.</a:t>
            </a:r>
            <a:endParaRPr/>
          </a:p>
        </p:txBody>
      </p:sp>
      <p:sp>
        <p:nvSpPr>
          <p:cNvPr id="296" name="Google Shape;296;p16"/>
          <p:cNvSpPr txBox="1"/>
          <p:nvPr>
            <p:ph idx="1" type="subTitle"/>
          </p:nvPr>
        </p:nvSpPr>
        <p:spPr>
          <a:xfrm>
            <a:off x="0" y="1077450"/>
            <a:ext cx="8602800" cy="14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La gente se olvida de comer tres comidas al día. Es importante desayunar, almorzar y cenar.</a:t>
            </a:r>
            <a:endParaRPr sz="3600"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75" y="3000625"/>
            <a:ext cx="2782051" cy="192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563" y="3000625"/>
            <a:ext cx="2559941" cy="19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8175" y="3000625"/>
            <a:ext cx="2357923" cy="19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ctrTitle"/>
          </p:nvPr>
        </p:nvSpPr>
        <p:spPr>
          <a:xfrm>
            <a:off x="0" y="0"/>
            <a:ext cx="5279100" cy="108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coma comida mala.</a:t>
            </a:r>
            <a:endParaRPr/>
          </a:p>
        </p:txBody>
      </p:sp>
      <p:sp>
        <p:nvSpPr>
          <p:cNvPr id="305" name="Google Shape;305;p17"/>
          <p:cNvSpPr txBox="1"/>
          <p:nvPr>
            <p:ph idx="1" type="subTitle"/>
          </p:nvPr>
        </p:nvSpPr>
        <p:spPr>
          <a:xfrm>
            <a:off x="31350" y="1088400"/>
            <a:ext cx="9081300" cy="18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 sientes mal cuando comes mal. Evite la comida rápida y la comida con mucho aceite.</a:t>
            </a:r>
            <a:endParaRPr sz="3600"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375" y="2357700"/>
            <a:ext cx="2826200" cy="27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3037625" y="2913225"/>
            <a:ext cx="2622900" cy="1607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ctrTitle"/>
          </p:nvPr>
        </p:nvSpPr>
        <p:spPr>
          <a:xfrm>
            <a:off x="0" y="0"/>
            <a:ext cx="5985900" cy="106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oma suficiente comida.</a:t>
            </a:r>
            <a:endParaRPr/>
          </a:p>
        </p:txBody>
      </p:sp>
      <p:sp>
        <p:nvSpPr>
          <p:cNvPr id="313" name="Google Shape;313;p18"/>
          <p:cNvSpPr txBox="1"/>
          <p:nvPr>
            <p:ph idx="1" type="subTitle"/>
          </p:nvPr>
        </p:nvSpPr>
        <p:spPr>
          <a:xfrm>
            <a:off x="0" y="1068300"/>
            <a:ext cx="9065400" cy="21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Las personas que comen mucho se encuentran con mucho peso. Las personas que comen menos se encuentran con menos peso. Es importante comer normal para tener un peso normal.</a:t>
            </a:r>
            <a:endParaRPr sz="3000"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571750"/>
            <a:ext cx="2825597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ctrTitle"/>
          </p:nvPr>
        </p:nvSpPr>
        <p:spPr>
          <a:xfrm>
            <a:off x="0" y="0"/>
            <a:ext cx="6441600" cy="9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Coma alimentos saludables.</a:t>
            </a:r>
            <a:endParaRPr/>
          </a:p>
        </p:txBody>
      </p:sp>
      <p:sp>
        <p:nvSpPr>
          <p:cNvPr id="320" name="Google Shape;320;p19"/>
          <p:cNvSpPr txBox="1"/>
          <p:nvPr>
            <p:ph idx="1" type="subTitle"/>
          </p:nvPr>
        </p:nvSpPr>
        <p:spPr>
          <a:xfrm>
            <a:off x="0" y="927000"/>
            <a:ext cx="9144000" cy="18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Las personas que comen alimentos saludables se sienten felices y tienen energía. Es importante comer frutas, verduras y proteínas.</a:t>
            </a:r>
            <a:endParaRPr sz="3000"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64600"/>
            <a:ext cx="2700022" cy="20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822" y="2964600"/>
            <a:ext cx="3032246" cy="20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9475" y="2964600"/>
            <a:ext cx="2802125" cy="20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ctrTitle"/>
          </p:nvPr>
        </p:nvSpPr>
        <p:spPr>
          <a:xfrm>
            <a:off x="85550" y="0"/>
            <a:ext cx="90585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Hable con un nutricionista.</a:t>
            </a:r>
            <a:endParaRPr/>
          </a:p>
        </p:txBody>
      </p:sp>
      <p:sp>
        <p:nvSpPr>
          <p:cNvPr id="329" name="Google Shape;329;p20"/>
          <p:cNvSpPr txBox="1"/>
          <p:nvPr>
            <p:ph idx="1" type="subTitle"/>
          </p:nvPr>
        </p:nvSpPr>
        <p:spPr>
          <a:xfrm>
            <a:off x="-58150" y="1036000"/>
            <a:ext cx="9144000" cy="19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Los médicos se preocupan por una buena nutrición. Los nutricionistas enseñan a las personas cómo comer sano y lo que necesitan comer.</a:t>
            </a:r>
            <a:endParaRPr sz="3000"/>
          </a:p>
        </p:txBody>
      </p:sp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225" y="2571750"/>
            <a:ext cx="3693870" cy="22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00"/>
              <a:t>Ayuda al estudiante</a:t>
            </a:r>
            <a:endParaRPr sz="5200"/>
          </a:p>
        </p:txBody>
      </p:sp>
      <p:sp>
        <p:nvSpPr>
          <p:cNvPr id="336" name="Google Shape;336;p21"/>
          <p:cNvSpPr txBox="1"/>
          <p:nvPr>
            <p:ph idx="1" type="body"/>
          </p:nvPr>
        </p:nvSpPr>
        <p:spPr>
          <a:xfrm>
            <a:off x="1388625" y="2712300"/>
            <a:ext cx="6542400" cy="16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solidFill>
                  <a:schemeClr val="hlink"/>
                </a:solidFill>
                <a:hlinkClick r:id="rId3"/>
              </a:rPr>
              <a:t>https://recwellportal.odu.edu/Program/GetProgramDetails?courseId=960c7055-0d1d-46c5-934e-2cc86d48100b&amp;semesterId=89b530b4-6c5e-4eb9-83ef-fd365e6afd26</a:t>
            </a:r>
            <a:r>
              <a:rPr lang="en" sz="7200"/>
              <a:t> </a:t>
            </a:r>
            <a:endParaRPr sz="7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/>
              <a:t>Tracy Conder </a:t>
            </a:r>
            <a:r>
              <a:rPr lang="en" sz="7200" u="sng">
                <a:solidFill>
                  <a:schemeClr val="hlink"/>
                </a:solidFill>
                <a:hlinkClick r:id="rId4"/>
              </a:rPr>
              <a:t>tconder@odu.edu</a:t>
            </a:r>
            <a:r>
              <a:rPr lang="en" sz="7200"/>
              <a:t> (Nutricionista Universitario)</a:t>
            </a:r>
            <a:endParaRPr sz="7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