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0fbc142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0fbc142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00fbc14242_0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00fbc14242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0fbc14242_0_1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00fbc14242_0_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00fbc14242_0_1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00fbc14242_0_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00fbc14242_0_2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00fbc14242_0_2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0121172fd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0121172fd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Relationship Id="rId4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Relationship Id="rId4" Type="http://schemas.openxmlformats.org/officeDocument/2006/relationships/image" Target="../media/image10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jpg"/><Relationship Id="rId4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U.S. Military Branches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Define/Describe Speech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United States Navy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mission of the Navy is to maintain, train, and equip combat-ready naval forces capable of winning wars.</a:t>
            </a:r>
            <a:endParaRPr sz="16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800"/>
          </a:p>
        </p:txBody>
      </p:sp>
      <p:pic>
        <p:nvPicPr>
          <p:cNvPr descr="Image result for Nimitz-class Aircraft Carrier"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2478500"/>
            <a:ext cx="3764400" cy="2000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Navy Unifrom"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97500" y="2478500"/>
            <a:ext cx="3274500" cy="200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United States Army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50">
                <a:solidFill>
                  <a:schemeClr val="dk1"/>
                </a:solidFill>
              </a:rPr>
              <a:t>The mission of the army is to deploy, fight, and win out Nation’s wars by providing ready, prompt, and sustained land dominance.</a:t>
            </a:r>
            <a:endParaRPr sz="16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descr="Image result for army uniform"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896275"/>
            <a:ext cx="4260300" cy="2672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army pictures"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1896275"/>
            <a:ext cx="4572000" cy="267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United States Air Force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50">
                <a:solidFill>
                  <a:schemeClr val="dk1"/>
                </a:solidFill>
              </a:rPr>
              <a:t>The mission of the Air Force is to fly, fight, and win - airpower anytime, anywhere.</a:t>
            </a:r>
            <a:endParaRPr sz="165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000"/>
          </a:p>
        </p:txBody>
      </p:sp>
      <p:pic>
        <p:nvPicPr>
          <p:cNvPr descr="Image result for air force uniform"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7152" y="2119375"/>
            <a:ext cx="2736675" cy="2449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air force aircraft"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2119375"/>
            <a:ext cx="4260300" cy="244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United States Marine Corps</a:t>
            </a:r>
            <a:endParaRPr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50">
                <a:solidFill>
                  <a:schemeClr val="dk1"/>
                </a:solidFill>
              </a:rPr>
              <a:t>The mission of the Marine Corps is to seize or defend advanced naval bases and to conduct such land operations.</a:t>
            </a:r>
            <a:endParaRPr sz="165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5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descr="Image result for marine corps  uniform"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425" y="2139650"/>
            <a:ext cx="2985575" cy="24292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pictures of the marine corps "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44350" y="2139650"/>
            <a:ext cx="3360428" cy="2429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United States Coast Guard</a:t>
            </a:r>
            <a:endParaRPr/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311700" y="1127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50">
                <a:solidFill>
                  <a:schemeClr val="dk1"/>
                </a:solidFill>
              </a:rPr>
              <a:t>The mission of the Coast Guard is to ensure our Nation’s maritime safety, security and stewardship.</a:t>
            </a:r>
            <a:endParaRPr sz="165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descr="Image result for Coast Guard seizing drugs"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22950" y="2094575"/>
            <a:ext cx="4102409" cy="23176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Coast Guard uniform"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79975" y="2084345"/>
            <a:ext cx="3272000" cy="23279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7150" y="704850"/>
            <a:ext cx="7337250" cy="3733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9"/>
          <p:cNvSpPr txBox="1"/>
          <p:nvPr/>
        </p:nvSpPr>
        <p:spPr>
          <a:xfrm>
            <a:off x="805625" y="173525"/>
            <a:ext cx="7337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U.S Troops deployed around the World ( Includes all branches 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